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91310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 rot="-5400000">
            <a:off x="7700138" y="2370676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-5400000">
            <a:off x="9983699" y="5741374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5400000">
            <a:off x="9977187" y="4636675"/>
            <a:ext cx="1126800" cy="1125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11103508" y="1257225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 rot="10800000">
            <a:off x="7747891" y="5196742"/>
            <a:ext cx="532200" cy="5322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87" name="Google Shape;87;p3"/>
          <p:cNvSpPr/>
          <p:nvPr/>
        </p:nvSpPr>
        <p:spPr>
          <a:xfrm rot="5400000">
            <a:off x="11112542" y="3522326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1292336" y="1437776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11103509" y="1741547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5400000">
            <a:off x="11531040" y="393893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5400000">
            <a:off x="11933790" y="4339099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11400758" y="2662206"/>
            <a:ext cx="532200" cy="53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2700000">
            <a:off x="11496239" y="2757699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5400000">
            <a:off x="11737006" y="302399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 rot="-5400000" flipH="1">
            <a:off x="11204433" y="302399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 rot="5400000" flipH="1">
            <a:off x="11742965" y="248021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 rot="-5400000">
            <a:off x="11210391" y="2480211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1103529" y="4627802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1356296" y="4872773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1505997" y="5022484"/>
            <a:ext cx="321600" cy="321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11144905" y="5765904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11386544" y="6000090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11529654" y="6143210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4" name="Google Shape;104;p3"/>
          <p:cNvSpPr/>
          <p:nvPr/>
        </p:nvSpPr>
        <p:spPr>
          <a:xfrm rot="5400000">
            <a:off x="11531040" y="6170901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981903" y="1282563"/>
            <a:ext cx="1126200" cy="112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9946008" y="1290360"/>
            <a:ext cx="689100" cy="6891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0198887" y="1485711"/>
            <a:ext cx="621000" cy="62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0348598" y="1635422"/>
            <a:ext cx="321600" cy="32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9995740" y="352232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9995740" y="4110148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1" name="Google Shape;111;p3"/>
          <p:cNvSpPr/>
          <p:nvPr/>
        </p:nvSpPr>
        <p:spPr>
          <a:xfrm flipH="1">
            <a:off x="10521222" y="3522327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2" name="Google Shape;112;p3"/>
          <p:cNvSpPr/>
          <p:nvPr/>
        </p:nvSpPr>
        <p:spPr>
          <a:xfrm flipH="1">
            <a:off x="10521222" y="4110148"/>
            <a:ext cx="533016" cy="518168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978645" y="5741014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10800000">
            <a:off x="9977674" y="4636061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2700000">
            <a:off x="10326569" y="5538351"/>
            <a:ext cx="399657" cy="399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5400000">
            <a:off x="8848203" y="5767091"/>
            <a:ext cx="1127144" cy="107501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7" name="Google Shape;117;p3"/>
          <p:cNvSpPr/>
          <p:nvPr/>
        </p:nvSpPr>
        <p:spPr>
          <a:xfrm rot="5400000">
            <a:off x="9035992" y="5945917"/>
            <a:ext cx="748802" cy="7166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18" name="Google Shape;118;p3"/>
          <p:cNvSpPr/>
          <p:nvPr/>
        </p:nvSpPr>
        <p:spPr>
          <a:xfrm rot="5400000">
            <a:off x="8859367" y="5755493"/>
            <a:ext cx="620060" cy="591126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rot="2700000">
            <a:off x="9288294" y="5006547"/>
            <a:ext cx="341108" cy="34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5400000">
            <a:off x="9529062" y="527284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1" name="Google Shape;121;p3"/>
          <p:cNvSpPr/>
          <p:nvPr/>
        </p:nvSpPr>
        <p:spPr>
          <a:xfrm rot="-5400000" flipH="1">
            <a:off x="8996488" y="5272846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2" name="Google Shape;122;p3"/>
          <p:cNvSpPr/>
          <p:nvPr/>
        </p:nvSpPr>
        <p:spPr>
          <a:xfrm rot="5400000" flipH="1">
            <a:off x="9535020" y="472905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3" name="Google Shape;123;p3"/>
          <p:cNvSpPr/>
          <p:nvPr/>
        </p:nvSpPr>
        <p:spPr>
          <a:xfrm rot="-5400000">
            <a:off x="9002447" y="4729058"/>
            <a:ext cx="380250" cy="380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8847538" y="2387491"/>
            <a:ext cx="1126200" cy="112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100305" y="2632463"/>
            <a:ext cx="621000" cy="621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9250006" y="2782174"/>
            <a:ext cx="321600" cy="3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7748873" y="4653241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8313772" y="4653241"/>
            <a:ext cx="532200" cy="532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8311701" y="5196843"/>
            <a:ext cx="532200" cy="532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0" name="Google Shape;130;p3"/>
          <p:cNvSpPr/>
          <p:nvPr/>
        </p:nvSpPr>
        <p:spPr>
          <a:xfrm rot="2698630">
            <a:off x="7997431" y="3809015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1" name="Google Shape;131;p3"/>
          <p:cNvSpPr/>
          <p:nvPr/>
        </p:nvSpPr>
        <p:spPr>
          <a:xfrm rot="5400000">
            <a:off x="8136138" y="3947892"/>
            <a:ext cx="254400" cy="25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 rot="2698630">
            <a:off x="9111338" y="323419"/>
            <a:ext cx="532239" cy="5322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3" name="Google Shape;133;p3"/>
          <p:cNvSpPr/>
          <p:nvPr/>
        </p:nvSpPr>
        <p:spPr>
          <a:xfrm rot="8097425">
            <a:off x="9235986" y="447813"/>
            <a:ext cx="283196" cy="283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7704047" y="2370823"/>
            <a:ext cx="1126200" cy="11256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 rot="-2700000">
            <a:off x="8081322" y="2191213"/>
            <a:ext cx="369534" cy="3695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sldNum" idx="12"/>
          </p:nvPr>
        </p:nvSpPr>
        <p:spPr>
          <a:xfrm rot="5400000">
            <a:off x="11151898" y="206608"/>
            <a:ext cx="796200" cy="57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7" name="Google Shape;137;p3"/>
          <p:cNvSpPr/>
          <p:nvPr/>
        </p:nvSpPr>
        <p:spPr>
          <a:xfrm rot="5400000">
            <a:off x="11152876" y="24390"/>
            <a:ext cx="1077000" cy="107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 rot="5400000">
            <a:off x="11402291" y="266028"/>
            <a:ext cx="593400" cy="59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 rot="5400000">
            <a:off x="11545071" y="409138"/>
            <a:ext cx="307500" cy="3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0" name="Google Shape;140;p3"/>
          <p:cNvSpPr/>
          <p:nvPr/>
        </p:nvSpPr>
        <p:spPr>
          <a:xfrm rot="10800000">
            <a:off x="11136380" y="410525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1" name="Google Shape;141;p3"/>
          <p:cNvSpPr/>
          <p:nvPr/>
        </p:nvSpPr>
        <p:spPr>
          <a:xfrm rot="10800000">
            <a:off x="9955670" y="9201"/>
            <a:ext cx="1107000" cy="1107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2" name="Google Shape;142;p3"/>
          <p:cNvSpPr/>
          <p:nvPr/>
        </p:nvSpPr>
        <p:spPr>
          <a:xfrm rot="10800000">
            <a:off x="9957561" y="427700"/>
            <a:ext cx="688500" cy="68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 rot="10800000">
            <a:off x="9960147" y="830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4" name="Google Shape;144;p3"/>
          <p:cNvSpPr txBox="1">
            <a:spLocks noGrp="1"/>
          </p:cNvSpPr>
          <p:nvPr>
            <p:ph type="sldNum" idx="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415625" y="713950"/>
            <a:ext cx="6047700" cy="5535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46" name="Google Shape;146;p3"/>
          <p:cNvSpPr/>
          <p:nvPr/>
        </p:nvSpPr>
        <p:spPr>
          <a:xfrm rot="2698630">
            <a:off x="6817576" y="2684769"/>
            <a:ext cx="532239" cy="532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47" name="Google Shape;147;p3"/>
          <p:cNvSpPr/>
          <p:nvPr/>
        </p:nvSpPr>
        <p:spPr>
          <a:xfrm rot="8097425">
            <a:off x="6942223" y="2809163"/>
            <a:ext cx="283196" cy="283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 rot="-5400000">
            <a:off x="8851791" y="519268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11361882" y="437143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 rot="5400000">
            <a:off x="11370489" y="604200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1501148" y="450459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1361883" y="472863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 rot="5400000">
            <a:off x="11676488" y="634926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1581113" y="540764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2700000">
            <a:off x="11651526" y="547807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5400000">
            <a:off x="11828300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 rot="-5400000" flipH="1">
            <a:off x="11436317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 rot="5400000" flipH="1">
            <a:off x="11832695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 rot="-5400000">
            <a:off x="11440711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0534666" y="439011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flipH="1">
            <a:off x="10508223" y="439586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10694698" y="453994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10805114" y="465036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>
            <a:off x="10544871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10544871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7" name="Google Shape;167;p4"/>
          <p:cNvSpPr/>
          <p:nvPr/>
        </p:nvSpPr>
        <p:spPr>
          <a:xfrm flipH="1">
            <a:off x="10932128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8" name="Google Shape;168;p4"/>
          <p:cNvSpPr/>
          <p:nvPr/>
        </p:nvSpPr>
        <p:spPr>
          <a:xfrm flipH="1">
            <a:off x="10932128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9698039" y="520503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9884462" y="538570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9994871" y="549612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2700000">
            <a:off x="9070999" y="625343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3" name="Google Shape;173;p4"/>
          <p:cNvSpPr/>
          <p:nvPr/>
        </p:nvSpPr>
        <p:spPr>
          <a:xfrm rot="5400000">
            <a:off x="9173488" y="635587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"/>
          <p:cNvSpPr/>
          <p:nvPr/>
        </p:nvSpPr>
        <p:spPr>
          <a:xfrm rot="2700000">
            <a:off x="8133808" y="460931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75" name="Google Shape;175;p4"/>
          <p:cNvSpPr/>
          <p:nvPr/>
        </p:nvSpPr>
        <p:spPr>
          <a:xfrm rot="8093027">
            <a:off x="8225442" y="470111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"/>
          <p:cNvSpPr/>
          <p:nvPr/>
        </p:nvSpPr>
        <p:spPr>
          <a:xfrm rot="5396319">
            <a:off x="9794793" y="447291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"/>
          <p:cNvSpPr/>
          <p:nvPr/>
        </p:nvSpPr>
        <p:spPr>
          <a:xfrm rot="10793097">
            <a:off x="9859960" y="453810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"/>
          <p:cNvSpPr/>
          <p:nvPr/>
        </p:nvSpPr>
        <p:spPr>
          <a:xfrm rot="5396319">
            <a:off x="10118817" y="447277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"/>
          <p:cNvSpPr/>
          <p:nvPr/>
        </p:nvSpPr>
        <p:spPr>
          <a:xfrm rot="10793097">
            <a:off x="10183984" y="453796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/>
          <p:cNvSpPr/>
          <p:nvPr/>
        </p:nvSpPr>
        <p:spPr>
          <a:xfrm rot="5396319">
            <a:off x="9801179" y="480627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/>
          <p:cNvSpPr/>
          <p:nvPr/>
        </p:nvSpPr>
        <p:spPr>
          <a:xfrm rot="10793097">
            <a:off x="9866347" y="487147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rot="5396319">
            <a:off x="10125203" y="480614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 rot="10793097">
            <a:off x="10190371" y="487133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8052591" y="610386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 flipH="1">
            <a:off x="8402369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7976827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7" name="Google Shape;187;p4"/>
          <p:cNvSpPr/>
          <p:nvPr/>
        </p:nvSpPr>
        <p:spPr>
          <a:xfrm rot="10800000">
            <a:off x="8406672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8" name="Google Shape;188;p4"/>
          <p:cNvSpPr/>
          <p:nvPr/>
        </p:nvSpPr>
        <p:spPr>
          <a:xfrm rot="10800000" flipH="1">
            <a:off x="7981129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8854681" y="519274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 rot="-2700000">
            <a:off x="9132898" y="506035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191" name="Google Shape;191;p4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►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2509800" y="2351250"/>
            <a:ext cx="4350300" cy="374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►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2"/>
          </p:nvPr>
        </p:nvSpPr>
        <p:spPr>
          <a:xfrm>
            <a:off x="7426387" y="2351250"/>
            <a:ext cx="4350300" cy="374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►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►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9" name="Google Shape;199;p5"/>
          <p:cNvSpPr/>
          <p:nvPr/>
        </p:nvSpPr>
        <p:spPr>
          <a:xfrm rot="5400000" flipH="1">
            <a:off x="2509343" y="519268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 flipH="1">
            <a:off x="2" y="437143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 rot="-5400000" flipH="1">
            <a:off x="7145" y="604200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02" name="Google Shape;202;p5"/>
          <p:cNvSpPr/>
          <p:nvPr/>
        </p:nvSpPr>
        <p:spPr>
          <a:xfrm flipH="1">
            <a:off x="139237" y="450459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 flipH="1">
            <a:off x="373088" y="472863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 rot="-5400000" flipH="1">
            <a:off x="7146" y="634926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"/>
          <p:cNvSpPr/>
          <p:nvPr/>
        </p:nvSpPr>
        <p:spPr>
          <a:xfrm flipH="1">
            <a:off x="218622" y="540764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"/>
          <p:cNvSpPr/>
          <p:nvPr/>
        </p:nvSpPr>
        <p:spPr>
          <a:xfrm rot="-2700000" flipH="1">
            <a:off x="289019" y="547807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"/>
          <p:cNvSpPr/>
          <p:nvPr/>
        </p:nvSpPr>
        <p:spPr>
          <a:xfrm rot="-5400000" flipH="1">
            <a:off x="82584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 rot="5400000">
            <a:off x="474567" y="567447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 rot="-5400000">
            <a:off x="78189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 rot="5400000" flipH="1">
            <a:off x="470173" y="527261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/>
          <p:nvPr/>
        </p:nvSpPr>
        <p:spPr>
          <a:xfrm flipH="1">
            <a:off x="826468" y="439011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"/>
          <p:cNvSpPr/>
          <p:nvPr/>
        </p:nvSpPr>
        <p:spPr>
          <a:xfrm>
            <a:off x="1175711" y="439586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 flipH="1">
            <a:off x="1039336" y="453994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"/>
          <p:cNvSpPr/>
          <p:nvPr/>
        </p:nvSpPr>
        <p:spPr>
          <a:xfrm flipH="1">
            <a:off x="1149720" y="465036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"/>
          <p:cNvSpPr/>
          <p:nvPr/>
        </p:nvSpPr>
        <p:spPr>
          <a:xfrm flipH="1">
            <a:off x="1253847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6" name="Google Shape;216;p5"/>
          <p:cNvSpPr/>
          <p:nvPr/>
        </p:nvSpPr>
        <p:spPr>
          <a:xfrm flipH="1">
            <a:off x="1253847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866590" y="604200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66590" y="647554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19" name="Google Shape;219;p5"/>
          <p:cNvSpPr/>
          <p:nvPr/>
        </p:nvSpPr>
        <p:spPr>
          <a:xfrm flipH="1">
            <a:off x="1663095" y="520503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0" name="Google Shape;220;p5"/>
          <p:cNvSpPr/>
          <p:nvPr/>
        </p:nvSpPr>
        <p:spPr>
          <a:xfrm flipH="1">
            <a:off x="1849572" y="538570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1" name="Google Shape;221;p5"/>
          <p:cNvSpPr/>
          <p:nvPr/>
        </p:nvSpPr>
        <p:spPr>
          <a:xfrm flipH="1">
            <a:off x="1959963" y="549612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"/>
          <p:cNvSpPr/>
          <p:nvPr/>
        </p:nvSpPr>
        <p:spPr>
          <a:xfrm rot="-2700000" flipH="1">
            <a:off x="2728691" y="625343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3" name="Google Shape;223;p5"/>
          <p:cNvSpPr/>
          <p:nvPr/>
        </p:nvSpPr>
        <p:spPr>
          <a:xfrm rot="-5400000" flipH="1">
            <a:off x="2831146" y="635587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/>
          <p:nvPr/>
        </p:nvSpPr>
        <p:spPr>
          <a:xfrm rot="-2700000" flipH="1">
            <a:off x="141382" y="373306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25" name="Google Shape;225;p5"/>
          <p:cNvSpPr/>
          <p:nvPr/>
        </p:nvSpPr>
        <p:spPr>
          <a:xfrm rot="-8093027" flipH="1">
            <a:off x="233029" y="382486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"/>
          <p:cNvSpPr/>
          <p:nvPr/>
        </p:nvSpPr>
        <p:spPr>
          <a:xfrm rot="-5396319" flipH="1">
            <a:off x="2117141" y="447291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"/>
          <p:cNvSpPr/>
          <p:nvPr/>
        </p:nvSpPr>
        <p:spPr>
          <a:xfrm rot="-10793097" flipH="1">
            <a:off x="2182773" y="453810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"/>
          <p:cNvSpPr/>
          <p:nvPr/>
        </p:nvSpPr>
        <p:spPr>
          <a:xfrm rot="-5396319" flipH="1">
            <a:off x="1793117" y="447277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"/>
          <p:cNvSpPr/>
          <p:nvPr/>
        </p:nvSpPr>
        <p:spPr>
          <a:xfrm rot="-10793097" flipH="1">
            <a:off x="1858749" y="453796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"/>
          <p:cNvSpPr/>
          <p:nvPr/>
        </p:nvSpPr>
        <p:spPr>
          <a:xfrm rot="-5396319" flipH="1">
            <a:off x="2110755" y="480627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-10793097" flipH="1">
            <a:off x="2176387" y="487147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 rot="-5396319" flipH="1">
            <a:off x="1786731" y="480614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 rot="-10793097" flipH="1">
            <a:off x="1852363" y="487133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 flipH="1">
            <a:off x="3448043" y="610386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3363916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6" name="Google Shape;236;p5"/>
          <p:cNvSpPr/>
          <p:nvPr/>
        </p:nvSpPr>
        <p:spPr>
          <a:xfrm flipH="1">
            <a:off x="3789459" y="604200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7" name="Google Shape;237;p5"/>
          <p:cNvSpPr/>
          <p:nvPr/>
        </p:nvSpPr>
        <p:spPr>
          <a:xfrm rot="10800000" flipH="1">
            <a:off x="3359614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8" name="Google Shape;238;p5"/>
          <p:cNvSpPr/>
          <p:nvPr/>
        </p:nvSpPr>
        <p:spPr>
          <a:xfrm rot="10800000">
            <a:off x="3785156" y="644334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39" name="Google Shape;239;p5"/>
          <p:cNvSpPr/>
          <p:nvPr/>
        </p:nvSpPr>
        <p:spPr>
          <a:xfrm flipH="1">
            <a:off x="2506453" y="519274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"/>
          <p:cNvSpPr/>
          <p:nvPr/>
        </p:nvSpPr>
        <p:spPr>
          <a:xfrm rot="2700000" flipH="1">
            <a:off x="2786858" y="506035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41" name="Google Shape;241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415601" y="593375"/>
            <a:ext cx="931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2"/>
          </p:nvPr>
        </p:nvSpPr>
        <p:spPr>
          <a:xfrm>
            <a:off x="4330595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body" idx="3"/>
          </p:nvPr>
        </p:nvSpPr>
        <p:spPr>
          <a:xfrm>
            <a:off x="8245602" y="1536633"/>
            <a:ext cx="3464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►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►"/>
              <a:defRPr sz="1900"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8" name="Google Shape;248;p6"/>
          <p:cNvSpPr/>
          <p:nvPr/>
        </p:nvSpPr>
        <p:spPr>
          <a:xfrm>
            <a:off x="11511634" y="762166"/>
            <a:ext cx="680490" cy="64866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1625543" y="871083"/>
            <a:ext cx="451909" cy="431574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1511634" y="1054331"/>
            <a:ext cx="373087" cy="35572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>
            <a:spLocks noGrp="1"/>
          </p:cNvSpPr>
          <p:nvPr>
            <p:ph type="sldNum" idx="4"/>
          </p:nvPr>
        </p:nvSpPr>
        <p:spPr>
          <a:xfrm rot="5400000">
            <a:off x="11540822" y="128380"/>
            <a:ext cx="480300" cy="34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2" name="Google Shape;252;p6"/>
          <p:cNvSpPr/>
          <p:nvPr/>
        </p:nvSpPr>
        <p:spPr>
          <a:xfrm rot="5400000">
            <a:off x="11541308" y="18463"/>
            <a:ext cx="649800" cy="64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6"/>
          <p:cNvSpPr/>
          <p:nvPr/>
        </p:nvSpPr>
        <p:spPr>
          <a:xfrm rot="5400000">
            <a:off x="11691937" y="164230"/>
            <a:ext cx="357900" cy="357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"/>
          <p:cNvSpPr/>
          <p:nvPr/>
        </p:nvSpPr>
        <p:spPr>
          <a:xfrm rot="5400000">
            <a:off x="11778101" y="250561"/>
            <a:ext cx="185400" cy="18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5" name="Google Shape;255;p6"/>
          <p:cNvSpPr/>
          <p:nvPr/>
        </p:nvSpPr>
        <p:spPr>
          <a:xfrm rot="10800000">
            <a:off x="11530546" y="250482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6" name="Google Shape;256;p6"/>
          <p:cNvSpPr/>
          <p:nvPr/>
        </p:nvSpPr>
        <p:spPr>
          <a:xfrm rot="10800000">
            <a:off x="10818749" y="8844"/>
            <a:ext cx="668250" cy="668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57" name="Google Shape;257;p6"/>
          <p:cNvSpPr/>
          <p:nvPr/>
        </p:nvSpPr>
        <p:spPr>
          <a:xfrm rot="10800000">
            <a:off x="10819432" y="260843"/>
            <a:ext cx="416250" cy="416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"/>
          <p:cNvSpPr/>
          <p:nvPr/>
        </p:nvSpPr>
        <p:spPr>
          <a:xfrm rot="10800000">
            <a:off x="10821036" y="503843"/>
            <a:ext cx="173250" cy="173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415600" y="2709175"/>
            <a:ext cx="6598800" cy="338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►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►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0" name="Google Shape;290;p8"/>
          <p:cNvSpPr/>
          <p:nvPr/>
        </p:nvSpPr>
        <p:spPr>
          <a:xfrm rot="-5400000">
            <a:off x="8851791" y="822538"/>
            <a:ext cx="831000" cy="8301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8"/>
          <p:cNvSpPr/>
          <p:nvPr/>
        </p:nvSpPr>
        <p:spPr>
          <a:xfrm>
            <a:off x="11361882" y="1282"/>
            <a:ext cx="830251" cy="795142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/>
          <p:nvPr/>
        </p:nvSpPr>
        <p:spPr>
          <a:xfrm rot="5400000">
            <a:off x="11370489" y="1671858"/>
            <a:ext cx="814500" cy="814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1501148" y="134444"/>
            <a:ext cx="551749" cy="52835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1361883" y="358483"/>
            <a:ext cx="457163" cy="436805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 rot="5400000">
            <a:off x="11676488" y="1979119"/>
            <a:ext cx="508500" cy="508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"/>
          <p:cNvSpPr/>
          <p:nvPr/>
        </p:nvSpPr>
        <p:spPr>
          <a:xfrm rot="5400000">
            <a:off x="11971238" y="2274252"/>
            <a:ext cx="213750" cy="213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11581113" y="1037495"/>
            <a:ext cx="392400" cy="39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2700000">
            <a:off x="11651526" y="1107927"/>
            <a:ext cx="251589" cy="251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"/>
          <p:cNvSpPr/>
          <p:nvPr/>
        </p:nvSpPr>
        <p:spPr>
          <a:xfrm rot="5400000">
            <a:off x="11828300" y="130432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/>
          <p:nvPr/>
        </p:nvSpPr>
        <p:spPr>
          <a:xfrm rot="-5400000" flipH="1">
            <a:off x="11436317" y="1304327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8"/>
          <p:cNvSpPr/>
          <p:nvPr/>
        </p:nvSpPr>
        <p:spPr>
          <a:xfrm rot="5400000" flipH="1">
            <a:off x="11832695" y="90246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8"/>
          <p:cNvSpPr/>
          <p:nvPr/>
        </p:nvSpPr>
        <p:spPr>
          <a:xfrm rot="-5400000">
            <a:off x="11440711" y="902464"/>
            <a:ext cx="281250" cy="2812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/>
          <p:nvPr/>
        </p:nvSpPr>
        <p:spPr>
          <a:xfrm>
            <a:off x="10534666" y="19969"/>
            <a:ext cx="831000" cy="83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 flipH="1">
            <a:off x="10508223" y="25719"/>
            <a:ext cx="508200" cy="5082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10694698" y="169797"/>
            <a:ext cx="458100" cy="45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10805114" y="280213"/>
            <a:ext cx="237300" cy="23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10544871" y="167185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10544871" y="210539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09" name="Google Shape;309;p8"/>
          <p:cNvSpPr/>
          <p:nvPr/>
        </p:nvSpPr>
        <p:spPr>
          <a:xfrm flipH="1">
            <a:off x="10932128" y="1671859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0" name="Google Shape;310;p8"/>
          <p:cNvSpPr/>
          <p:nvPr/>
        </p:nvSpPr>
        <p:spPr>
          <a:xfrm flipH="1">
            <a:off x="10932128" y="2105394"/>
            <a:ext cx="393417" cy="38245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9698039" y="834885"/>
            <a:ext cx="831000" cy="83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9884462" y="1015559"/>
            <a:ext cx="458100" cy="458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9994871" y="1125975"/>
            <a:ext cx="237300" cy="23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8"/>
          <p:cNvSpPr/>
          <p:nvPr/>
        </p:nvSpPr>
        <p:spPr>
          <a:xfrm rot="2700000">
            <a:off x="9070999" y="1883280"/>
            <a:ext cx="392444" cy="392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5" name="Google Shape;315;p8"/>
          <p:cNvSpPr/>
          <p:nvPr/>
        </p:nvSpPr>
        <p:spPr>
          <a:xfrm rot="5400000">
            <a:off x="9173488" y="1985725"/>
            <a:ext cx="187500" cy="1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"/>
          <p:cNvSpPr/>
          <p:nvPr/>
        </p:nvSpPr>
        <p:spPr>
          <a:xfrm rot="2700000">
            <a:off x="8133808" y="239163"/>
            <a:ext cx="392444" cy="392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17" name="Google Shape;317;p8"/>
          <p:cNvSpPr/>
          <p:nvPr/>
        </p:nvSpPr>
        <p:spPr>
          <a:xfrm rot="8093027">
            <a:off x="8225442" y="330968"/>
            <a:ext cx="209163" cy="209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 rot="5396319">
            <a:off x="9794793" y="102761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 rot="10793097">
            <a:off x="9859960" y="167952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8"/>
          <p:cNvSpPr/>
          <p:nvPr/>
        </p:nvSpPr>
        <p:spPr>
          <a:xfrm rot="5396319">
            <a:off x="10118817" y="102627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8"/>
          <p:cNvSpPr/>
          <p:nvPr/>
        </p:nvSpPr>
        <p:spPr>
          <a:xfrm rot="10793097">
            <a:off x="10183984" y="167818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8"/>
          <p:cNvSpPr/>
          <p:nvPr/>
        </p:nvSpPr>
        <p:spPr>
          <a:xfrm rot="5396319">
            <a:off x="9801179" y="436129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"/>
          <p:cNvSpPr/>
          <p:nvPr/>
        </p:nvSpPr>
        <p:spPr>
          <a:xfrm rot="10793097">
            <a:off x="9866347" y="501320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"/>
          <p:cNvSpPr/>
          <p:nvPr/>
        </p:nvSpPr>
        <p:spPr>
          <a:xfrm rot="5396319">
            <a:off x="10125203" y="435995"/>
            <a:ext cx="280200" cy="2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8"/>
          <p:cNvSpPr/>
          <p:nvPr/>
        </p:nvSpPr>
        <p:spPr>
          <a:xfrm rot="10793097">
            <a:off x="10190371" y="501186"/>
            <a:ext cx="149400" cy="14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8052591" y="1733714"/>
            <a:ext cx="691500" cy="69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"/>
          <p:cNvSpPr/>
          <p:nvPr/>
        </p:nvSpPr>
        <p:spPr>
          <a:xfrm flipH="1">
            <a:off x="8402369" y="167185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7976827" y="1671858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29" name="Google Shape;329;p8"/>
          <p:cNvSpPr/>
          <p:nvPr/>
        </p:nvSpPr>
        <p:spPr>
          <a:xfrm rot="10800000">
            <a:off x="8406672" y="207319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0" name="Google Shape;330;p8"/>
          <p:cNvSpPr/>
          <p:nvPr/>
        </p:nvSpPr>
        <p:spPr>
          <a:xfrm rot="10800000" flipH="1">
            <a:off x="7981129" y="2073192"/>
            <a:ext cx="425849" cy="413986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8854681" y="822592"/>
            <a:ext cx="831000" cy="830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-2700000">
            <a:off x="9132898" y="690207"/>
            <a:ext cx="272378" cy="27237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33" name="Google Shape;333;p8"/>
          <p:cNvSpPr txBox="1">
            <a:spLocks noGrp="1"/>
          </p:cNvSpPr>
          <p:nvPr>
            <p:ph type="subTitle" idx="2"/>
          </p:nvPr>
        </p:nvSpPr>
        <p:spPr>
          <a:xfrm>
            <a:off x="380375" y="1985100"/>
            <a:ext cx="6717000" cy="83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Pridi"/>
                <a:ea typeface="Pridi"/>
                <a:cs typeface="Pridi"/>
                <a:sym typeface="Pridi"/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None/>
              <a:defRPr sz="6000"/>
            </a:lvl2pPr>
            <a:lvl3pPr lvl="2">
              <a:spcBef>
                <a:spcPts val="2100"/>
              </a:spcBef>
              <a:spcAft>
                <a:spcPts val="0"/>
              </a:spcAft>
              <a:buNone/>
              <a:defRPr sz="6000"/>
            </a:lvl3pPr>
            <a:lvl4pPr lvl="3">
              <a:spcBef>
                <a:spcPts val="2100"/>
              </a:spcBef>
              <a:spcAft>
                <a:spcPts val="0"/>
              </a:spcAft>
              <a:buNone/>
              <a:defRPr sz="6000"/>
            </a:lvl4pPr>
            <a:lvl5pPr lvl="4">
              <a:spcBef>
                <a:spcPts val="2100"/>
              </a:spcBef>
              <a:spcAft>
                <a:spcPts val="0"/>
              </a:spcAft>
              <a:buNone/>
              <a:defRPr sz="6000"/>
            </a:lvl5pPr>
            <a:lvl6pPr lvl="5">
              <a:spcBef>
                <a:spcPts val="2100"/>
              </a:spcBef>
              <a:spcAft>
                <a:spcPts val="0"/>
              </a:spcAft>
              <a:buNone/>
              <a:defRPr sz="6000"/>
            </a:lvl6pPr>
            <a:lvl7pPr lvl="6">
              <a:spcBef>
                <a:spcPts val="2100"/>
              </a:spcBef>
              <a:spcAft>
                <a:spcPts val="0"/>
              </a:spcAft>
              <a:buNone/>
              <a:defRPr sz="6000"/>
            </a:lvl7pPr>
            <a:lvl8pPr lvl="7">
              <a:spcBef>
                <a:spcPts val="2100"/>
              </a:spcBef>
              <a:spcAft>
                <a:spcPts val="0"/>
              </a:spcAft>
              <a:buNone/>
              <a:defRPr sz="6000"/>
            </a:lvl8pPr>
            <a:lvl9pPr lvl="8">
              <a:spcBef>
                <a:spcPts val="2100"/>
              </a:spcBef>
              <a:spcAft>
                <a:spcPts val="210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>
            <a:off x="4119500" y="740800"/>
            <a:ext cx="76176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body" idx="1"/>
          </p:nvPr>
        </p:nvSpPr>
        <p:spPr>
          <a:xfrm>
            <a:off x="4119500" y="1852800"/>
            <a:ext cx="76176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►"/>
              <a:defRPr sz="3000"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►"/>
              <a:defRPr sz="3000"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8" name="Google Shape;338;p9"/>
          <p:cNvSpPr/>
          <p:nvPr/>
        </p:nvSpPr>
        <p:spPr>
          <a:xfrm rot="5400000" flipH="1">
            <a:off x="1557742" y="2176954"/>
            <a:ext cx="733800" cy="7329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"/>
          <p:cNvSpPr/>
          <p:nvPr/>
        </p:nvSpPr>
        <p:spPr>
          <a:xfrm flipH="1">
            <a:off x="662" y="0"/>
            <a:ext cx="733038" cy="70098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 rot="10800000" flipH="1">
            <a:off x="1131642" y="4097404"/>
            <a:ext cx="346500" cy="3465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41" name="Google Shape;341;p9"/>
          <p:cNvSpPr/>
          <p:nvPr/>
        </p:nvSpPr>
        <p:spPr>
          <a:xfrm rot="-5400000" flipH="1">
            <a:off x="6834" y="1475252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42" name="Google Shape;342;p9"/>
          <p:cNvSpPr/>
          <p:nvPr/>
        </p:nvSpPr>
        <p:spPr>
          <a:xfrm flipH="1">
            <a:off x="122025" y="117592"/>
            <a:ext cx="488692" cy="46557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 flipH="1">
            <a:off x="329083" y="315437"/>
            <a:ext cx="404616" cy="387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 rot="-5400000" flipH="1">
            <a:off x="6835" y="1746588"/>
            <a:ext cx="447750" cy="44775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"/>
          <p:cNvSpPr/>
          <p:nvPr/>
        </p:nvSpPr>
        <p:spPr>
          <a:xfrm flipH="1">
            <a:off x="945352" y="3144071"/>
            <a:ext cx="346500" cy="3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9"/>
          <p:cNvSpPr/>
          <p:nvPr/>
        </p:nvSpPr>
        <p:spPr>
          <a:xfrm rot="-2700000" flipH="1">
            <a:off x="1007641" y="3206210"/>
            <a:ext cx="221890" cy="22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"/>
          <p:cNvSpPr/>
          <p:nvPr/>
        </p:nvSpPr>
        <p:spPr>
          <a:xfrm rot="-5400000" flipH="1">
            <a:off x="825202" y="3379706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 rot="5400000">
            <a:off x="1172218" y="3379706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 rot="-5400000">
            <a:off x="821321" y="3025694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 rot="5400000" flipH="1">
            <a:off x="1168337" y="3025694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 flipH="1">
            <a:off x="-114" y="2195245"/>
            <a:ext cx="733800" cy="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2" name="Google Shape;352;p9"/>
          <p:cNvSpPr/>
          <p:nvPr/>
        </p:nvSpPr>
        <p:spPr>
          <a:xfrm flipH="1">
            <a:off x="164361" y="2354794"/>
            <a:ext cx="404700" cy="40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3" name="Google Shape;353;p9"/>
          <p:cNvSpPr/>
          <p:nvPr/>
        </p:nvSpPr>
        <p:spPr>
          <a:xfrm flipH="1">
            <a:off x="262161" y="2452300"/>
            <a:ext cx="209400" cy="20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9"/>
          <p:cNvSpPr/>
          <p:nvPr/>
        </p:nvSpPr>
        <p:spPr>
          <a:xfrm flipH="1">
            <a:off x="730394" y="16502"/>
            <a:ext cx="733800" cy="73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038766" y="21580"/>
            <a:ext cx="448800" cy="4488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 flipH="1">
            <a:off x="918174" y="148812"/>
            <a:ext cx="404700" cy="40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 flipH="1">
            <a:off x="1015968" y="246318"/>
            <a:ext cx="209400" cy="20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 flipH="1">
            <a:off x="1108299" y="1475253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59" name="Google Shape;359;p9"/>
          <p:cNvSpPr/>
          <p:nvPr/>
        </p:nvSpPr>
        <p:spPr>
          <a:xfrm flipH="1">
            <a:off x="1108299" y="1858099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0" name="Google Shape;360;p9"/>
          <p:cNvSpPr/>
          <p:nvPr/>
        </p:nvSpPr>
        <p:spPr>
          <a:xfrm>
            <a:off x="765789" y="1475253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765789" y="1858099"/>
            <a:ext cx="346883" cy="337220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2" name="Google Shape;362;p9"/>
          <p:cNvSpPr/>
          <p:nvPr/>
        </p:nvSpPr>
        <p:spPr>
          <a:xfrm rot="-5400000" flipH="1">
            <a:off x="242" y="3743116"/>
            <a:ext cx="733038" cy="700981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3" name="Google Shape;363;p9"/>
          <p:cNvSpPr/>
          <p:nvPr/>
        </p:nvSpPr>
        <p:spPr>
          <a:xfrm rot="-5400000" flipH="1">
            <a:off x="122305" y="3861628"/>
            <a:ext cx="488692" cy="465577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4" name="Google Shape;364;p9"/>
          <p:cNvSpPr/>
          <p:nvPr/>
        </p:nvSpPr>
        <p:spPr>
          <a:xfrm rot="-5400000" flipH="1">
            <a:off x="322952" y="3735842"/>
            <a:ext cx="404616" cy="387109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518475" y="1040345"/>
                </a:lnTo>
                <a:lnTo>
                  <a:pt x="518475" y="1046240"/>
                </a:lnTo>
                <a:lnTo>
                  <a:pt x="0" y="1046240"/>
                </a:lnTo>
                <a:lnTo>
                  <a:pt x="0" y="527765"/>
                </a:lnTo>
                <a:lnTo>
                  <a:pt x="10130" y="527765"/>
                </a:lnTo>
                <a:cubicBezTo>
                  <a:pt x="9895" y="525431"/>
                  <a:pt x="9659" y="523097"/>
                  <a:pt x="9424" y="520763"/>
                </a:cubicBezTo>
                <a:cubicBezTo>
                  <a:pt x="9424" y="233154"/>
                  <a:pt x="242578" y="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9"/>
          <p:cNvSpPr/>
          <p:nvPr/>
        </p:nvSpPr>
        <p:spPr>
          <a:xfrm rot="-2700000" flipH="1">
            <a:off x="259820" y="6272603"/>
            <a:ext cx="221890" cy="221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/>
          <p:nvPr/>
        </p:nvSpPr>
        <p:spPr>
          <a:xfrm rot="-5400000" flipH="1">
            <a:off x="77381" y="6446099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7" name="Google Shape;367;p9"/>
          <p:cNvSpPr/>
          <p:nvPr/>
        </p:nvSpPr>
        <p:spPr>
          <a:xfrm rot="5400000">
            <a:off x="424397" y="6446099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8" name="Google Shape;368;p9"/>
          <p:cNvSpPr/>
          <p:nvPr/>
        </p:nvSpPr>
        <p:spPr>
          <a:xfrm rot="-5400000">
            <a:off x="73500" y="6092088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69" name="Google Shape;369;p9"/>
          <p:cNvSpPr/>
          <p:nvPr/>
        </p:nvSpPr>
        <p:spPr>
          <a:xfrm rot="5400000" flipH="1">
            <a:off x="420516" y="6092088"/>
            <a:ext cx="247500" cy="247500"/>
          </a:xfrm>
          <a:custGeom>
            <a:avLst/>
            <a:gdLst/>
            <a:ahLst/>
            <a:cxnLst/>
            <a:rect l="l" t="t" r="r" b="b"/>
            <a:pathLst>
              <a:path w="900000" h="900000" extrusionOk="0">
                <a:moveTo>
                  <a:pt x="900000" y="0"/>
                </a:moveTo>
                <a:lnTo>
                  <a:pt x="900000" y="900000"/>
                </a:lnTo>
                <a:cubicBezTo>
                  <a:pt x="402944" y="900000"/>
                  <a:pt x="0" y="497056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0" name="Google Shape;370;p9"/>
          <p:cNvSpPr/>
          <p:nvPr/>
        </p:nvSpPr>
        <p:spPr>
          <a:xfrm flipH="1">
            <a:off x="1469199" y="736138"/>
            <a:ext cx="733800" cy="733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1" name="Google Shape;371;p9"/>
          <p:cNvSpPr/>
          <p:nvPr/>
        </p:nvSpPr>
        <p:spPr>
          <a:xfrm flipH="1">
            <a:off x="1633673" y="895687"/>
            <a:ext cx="404700" cy="40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2" name="Google Shape;372;p9"/>
          <p:cNvSpPr/>
          <p:nvPr/>
        </p:nvSpPr>
        <p:spPr>
          <a:xfrm flipH="1">
            <a:off x="1731474" y="993194"/>
            <a:ext cx="209400" cy="20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9"/>
          <p:cNvSpPr/>
          <p:nvPr/>
        </p:nvSpPr>
        <p:spPr>
          <a:xfrm flipH="1">
            <a:off x="1131120" y="3743303"/>
            <a:ext cx="346500" cy="346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4" name="Google Shape;374;p9"/>
          <p:cNvSpPr/>
          <p:nvPr/>
        </p:nvSpPr>
        <p:spPr>
          <a:xfrm flipH="1">
            <a:off x="763206" y="3743303"/>
            <a:ext cx="346500" cy="346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flipH="1">
            <a:off x="764554" y="4097350"/>
            <a:ext cx="346500" cy="346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6" name="Google Shape;376;p9"/>
          <p:cNvSpPr/>
          <p:nvPr/>
        </p:nvSpPr>
        <p:spPr>
          <a:xfrm rot="-2700000" flipH="1">
            <a:off x="893111" y="5503675"/>
            <a:ext cx="346624" cy="346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7" name="Google Shape;377;p9"/>
          <p:cNvSpPr/>
          <p:nvPr/>
        </p:nvSpPr>
        <p:spPr>
          <a:xfrm rot="-5400000" flipH="1">
            <a:off x="983619" y="5594129"/>
            <a:ext cx="165600" cy="16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2700000" flipH="1">
            <a:off x="1712381" y="3153126"/>
            <a:ext cx="346624" cy="346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79" name="Google Shape;379;p9"/>
          <p:cNvSpPr/>
          <p:nvPr/>
        </p:nvSpPr>
        <p:spPr>
          <a:xfrm rot="-8092115" flipH="1">
            <a:off x="1793252" y="3234189"/>
            <a:ext cx="184980" cy="18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9"/>
          <p:cNvSpPr/>
          <p:nvPr/>
        </p:nvSpPr>
        <p:spPr>
          <a:xfrm rot="-5395828" flipH="1">
            <a:off x="1870102" y="89632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10792187" flipH="1">
            <a:off x="1928096" y="147133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-5395828" flipH="1">
            <a:off x="1583964" y="89513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/>
          <p:nvPr/>
        </p:nvSpPr>
        <p:spPr>
          <a:xfrm rot="-10792187" flipH="1">
            <a:off x="1641958" y="147014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"/>
          <p:cNvSpPr/>
          <p:nvPr/>
        </p:nvSpPr>
        <p:spPr>
          <a:xfrm rot="-5395828" flipH="1">
            <a:off x="1864463" y="384022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9"/>
          <p:cNvSpPr/>
          <p:nvPr/>
        </p:nvSpPr>
        <p:spPr>
          <a:xfrm rot="-10792187" flipH="1">
            <a:off x="1922456" y="441523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9"/>
          <p:cNvSpPr/>
          <p:nvPr/>
        </p:nvSpPr>
        <p:spPr>
          <a:xfrm rot="-5395828" flipH="1">
            <a:off x="1578325" y="383903"/>
            <a:ext cx="247200" cy="24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9"/>
          <p:cNvSpPr/>
          <p:nvPr/>
        </p:nvSpPr>
        <p:spPr>
          <a:xfrm rot="-10792187" flipH="1">
            <a:off x="1636318" y="441404"/>
            <a:ext cx="132000" cy="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"/>
          <p:cNvSpPr/>
          <p:nvPr/>
        </p:nvSpPr>
        <p:spPr>
          <a:xfrm flipH="1">
            <a:off x="67293" y="4593853"/>
            <a:ext cx="610800" cy="61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9"/>
          <p:cNvSpPr/>
          <p:nvPr/>
        </p:nvSpPr>
        <p:spPr>
          <a:xfrm>
            <a:off x="-6844" y="4539229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0" name="Google Shape;390;p9"/>
          <p:cNvSpPr/>
          <p:nvPr/>
        </p:nvSpPr>
        <p:spPr>
          <a:xfrm flipH="1">
            <a:off x="369914" y="4539229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1" name="Google Shape;391;p9"/>
          <p:cNvSpPr/>
          <p:nvPr/>
        </p:nvSpPr>
        <p:spPr>
          <a:xfrm rot="10800000" flipH="1">
            <a:off x="-10643" y="4894585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2" name="Google Shape;392;p9"/>
          <p:cNvSpPr/>
          <p:nvPr/>
        </p:nvSpPr>
        <p:spPr>
          <a:xfrm rot="10800000">
            <a:off x="366114" y="4894585"/>
            <a:ext cx="375085" cy="364637"/>
          </a:xfrm>
          <a:custGeom>
            <a:avLst/>
            <a:gdLst/>
            <a:ahLst/>
            <a:cxnLst/>
            <a:rect l="l" t="t" r="r" b="b"/>
            <a:pathLst>
              <a:path w="564038" h="548326" extrusionOk="0">
                <a:moveTo>
                  <a:pt x="24353" y="0"/>
                </a:moveTo>
                <a:cubicBezTo>
                  <a:pt x="322413" y="0"/>
                  <a:pt x="564038" y="241625"/>
                  <a:pt x="564038" y="539685"/>
                </a:cubicBezTo>
                <a:lnTo>
                  <a:pt x="563408" y="545935"/>
                </a:lnTo>
                <a:lnTo>
                  <a:pt x="539685" y="548326"/>
                </a:lnTo>
                <a:cubicBezTo>
                  <a:pt x="241625" y="548326"/>
                  <a:pt x="0" y="306701"/>
                  <a:pt x="0" y="8641"/>
                </a:cubicBezTo>
                <a:lnTo>
                  <a:pt x="630" y="23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3" name="Google Shape;393;p9"/>
          <p:cNvSpPr/>
          <p:nvPr/>
        </p:nvSpPr>
        <p:spPr>
          <a:xfrm flipH="1">
            <a:off x="1555137" y="2176910"/>
            <a:ext cx="733800" cy="732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9"/>
          <p:cNvSpPr/>
          <p:nvPr/>
        </p:nvSpPr>
        <p:spPr>
          <a:xfrm rot="2700000" flipH="1">
            <a:off x="1801614" y="2066877"/>
            <a:ext cx="240558" cy="2405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F7F0"/>
              </a:solidFill>
            </a:endParaRPr>
          </a:p>
        </p:txBody>
      </p:sp>
      <p:sp>
        <p:nvSpPr>
          <p:cNvPr id="395" name="Google Shape;395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bril Fatface"/>
              <a:buNone/>
              <a:defRPr sz="4800" b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idi Light"/>
              <a:buChar char="►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Pridi Light"/>
              <a:buChar char="■"/>
              <a:defRPr sz="2400">
                <a:solidFill>
                  <a:schemeClr val="dk2"/>
                </a:solidFill>
                <a:latin typeface="Pridi Light"/>
                <a:ea typeface="Pridi Light"/>
                <a:cs typeface="Pridi Light"/>
                <a:sym typeface="Prid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vene.lefigaro.fr/citation/vient-heure-protester-suffit-philosophie-faut-action-1035.php" TargetMode="External"/><Relationship Id="rId2" Type="http://schemas.openxmlformats.org/officeDocument/2006/relationships/hyperlink" Target="https://citation-celebre.leparisien.fr/citations/4027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itation-celebre.leparisien.fr/citations/68987" TargetMode="External"/><Relationship Id="rId5" Type="http://schemas.openxmlformats.org/officeDocument/2006/relationships/hyperlink" Target="https://citation-celebre.leparisien.fr/citations/69110" TargetMode="External"/><Relationship Id="rId4" Type="http://schemas.openxmlformats.org/officeDocument/2006/relationships/hyperlink" Target="http://evene.lefigaro.fr/celebre/biographie/victor-hugo-6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ion-celebre.leparisien.fr/citations/61474" TargetMode="External"/><Relationship Id="rId2" Type="http://schemas.openxmlformats.org/officeDocument/2006/relationships/hyperlink" Target="https://citation-celebre.leparisien.fr/citations/6148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itation-celebre.leparisien.fr/citations/68970" TargetMode="External"/><Relationship Id="rId4" Type="http://schemas.openxmlformats.org/officeDocument/2006/relationships/hyperlink" Target="https://citation-celebre.leparisien.fr/citations/6877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52" y="421342"/>
            <a:ext cx="6652687" cy="6180626"/>
          </a:xfrm>
        </p:spPr>
        <p:txBody>
          <a:bodyPr/>
          <a:lstStyle/>
          <a:p>
            <a:r>
              <a:rPr lang="en-US" dirty="0" smtClean="0"/>
              <a:t>Victor Hugo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47" y="1673352"/>
            <a:ext cx="4082934" cy="5080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360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67" y="117878"/>
            <a:ext cx="11361000" cy="906249"/>
          </a:xfrm>
        </p:spPr>
        <p:txBody>
          <a:bodyPr/>
          <a:lstStyle/>
          <a:p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romans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4288" y="428774"/>
            <a:ext cx="4350300" cy="6346930"/>
          </a:xfrm>
        </p:spPr>
        <p:txBody>
          <a:bodyPr/>
          <a:lstStyle/>
          <a:p>
            <a:r>
              <a:rPr lang="fr-FR" dirty="0"/>
              <a:t>Romans</a:t>
            </a:r>
          </a:p>
          <a:p>
            <a:r>
              <a:rPr lang="fr-FR" dirty="0"/>
              <a:t>1818 : Bug-</a:t>
            </a:r>
            <a:r>
              <a:rPr lang="fr-FR" dirty="0" err="1"/>
              <a:t>Jargal</a:t>
            </a:r>
            <a:endParaRPr lang="fr-FR" dirty="0"/>
          </a:p>
          <a:p>
            <a:r>
              <a:rPr lang="fr-FR" dirty="0"/>
              <a:t>1823 : Han d'Islande</a:t>
            </a:r>
          </a:p>
          <a:p>
            <a:r>
              <a:rPr lang="fr-FR" dirty="0"/>
              <a:t>1829 : Le Dernier Jour d'un condamné</a:t>
            </a:r>
          </a:p>
          <a:p>
            <a:r>
              <a:rPr lang="fr-FR" dirty="0"/>
              <a:t>1831 : Notre-Dame de Paris</a:t>
            </a:r>
          </a:p>
          <a:p>
            <a:r>
              <a:rPr lang="fr-FR" dirty="0"/>
              <a:t>1834 : Claude Gueux</a:t>
            </a:r>
          </a:p>
          <a:p>
            <a:r>
              <a:rPr lang="fr-FR" dirty="0"/>
              <a:t>1862 : Les Misérables</a:t>
            </a:r>
          </a:p>
          <a:p>
            <a:r>
              <a:rPr lang="fr-FR" dirty="0"/>
              <a:t>1866 : Les Travailleurs de la mer</a:t>
            </a:r>
          </a:p>
          <a:p>
            <a:r>
              <a:rPr lang="fr-FR" dirty="0"/>
              <a:t>1869 : L'Homme qui rit</a:t>
            </a:r>
          </a:p>
          <a:p>
            <a:r>
              <a:rPr lang="fr-FR" dirty="0"/>
              <a:t>1874 : </a:t>
            </a:r>
            <a:r>
              <a:rPr lang="fr-FR" dirty="0" err="1"/>
              <a:t>Quatrevingt-treize</a:t>
            </a:r>
            <a:r>
              <a:rPr lang="fr-F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38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455" y="638034"/>
            <a:ext cx="5577840" cy="5570742"/>
          </a:xfrm>
        </p:spPr>
        <p:txBody>
          <a:bodyPr/>
          <a:lstStyle/>
          <a:p>
            <a:pPr marL="95250" indent="0">
              <a:buNone/>
            </a:pPr>
            <a:r>
              <a:rPr lang="en-US" b="1" dirty="0" smtClean="0"/>
              <a:t>Les citations de Victor Hugo</a:t>
            </a:r>
          </a:p>
          <a:p>
            <a:pPr marL="95250" indent="0">
              <a:buNone/>
            </a:pPr>
            <a:endParaRPr lang="en-US" b="1" dirty="0" smtClean="0"/>
          </a:p>
          <a:p>
            <a:pPr marL="95250" indent="0">
              <a:buNone/>
            </a:pPr>
            <a:r>
              <a:rPr lang="fr-FR" sz="2000" u="sng" dirty="0" smtClean="0">
                <a:hlinkClick r:id="rId2" tooltip="Voir la source de la citation"/>
              </a:rPr>
              <a:t>-Quand </a:t>
            </a:r>
            <a:r>
              <a:rPr lang="fr-FR" sz="2000" u="sng" dirty="0" smtClean="0">
                <a:hlinkClick r:id="rId2" tooltip="Voir la source de la citation"/>
              </a:rPr>
              <a:t>le peuple sera intelligent, alors seulement le peuple sera souverain.</a:t>
            </a:r>
            <a:endParaRPr lang="fr-FR" sz="2000" u="sng" dirty="0" smtClean="0">
              <a:hlinkClick r:id="rId3"/>
            </a:endParaRPr>
          </a:p>
          <a:p>
            <a:pPr marL="95250" indent="0">
              <a:buNone/>
            </a:pPr>
            <a:endParaRPr lang="fr-FR" sz="2000" u="sng" dirty="0" smtClean="0">
              <a:hlinkClick r:id="rId3"/>
            </a:endParaRPr>
          </a:p>
          <a:p>
            <a:pPr marL="95250" indent="0">
              <a:buNone/>
            </a:pPr>
            <a:r>
              <a:rPr lang="fr-FR" sz="2000" u="sng" dirty="0" smtClean="0">
                <a:hlinkClick r:id="rId3"/>
              </a:rPr>
              <a:t>-“</a:t>
            </a:r>
            <a:r>
              <a:rPr lang="fr-FR" sz="2000" u="sng" dirty="0" smtClean="0">
                <a:hlinkClick r:id="rId3"/>
              </a:rPr>
              <a:t>Il vient une heure où protester ne suffit plus : après la philosophie, il faut l’action</a:t>
            </a:r>
            <a:r>
              <a:rPr lang="fr-FR" sz="2000" u="sng" dirty="0" smtClean="0">
                <a:hlinkClick r:id="rId3"/>
              </a:rPr>
              <a:t>.”</a:t>
            </a:r>
            <a:r>
              <a:rPr lang="fr-FR" sz="2000" u="sng" dirty="0" smtClean="0"/>
              <a:t> (</a:t>
            </a:r>
            <a:r>
              <a:rPr lang="fr-FR" sz="2000" dirty="0" smtClean="0"/>
              <a:t>De </a:t>
            </a:r>
            <a:r>
              <a:rPr lang="fr-FR" sz="2000" dirty="0" smtClean="0">
                <a:hlinkClick r:id="rId4"/>
              </a:rPr>
              <a:t>Victor Hugo</a:t>
            </a:r>
            <a:r>
              <a:rPr lang="fr-FR" sz="2000" dirty="0" smtClean="0"/>
              <a:t> / Les </a:t>
            </a:r>
            <a:r>
              <a:rPr lang="fr-FR" sz="2000" dirty="0" smtClean="0"/>
              <a:t>Misérables)</a:t>
            </a:r>
          </a:p>
          <a:p>
            <a:pPr marL="95250" indent="0">
              <a:buNone/>
            </a:pPr>
            <a:endParaRPr lang="fr-FR" sz="2000" b="1" u="sng" dirty="0" smtClean="0"/>
          </a:p>
          <a:p>
            <a:pPr marL="95250" indent="0">
              <a:buNone/>
            </a:pPr>
            <a:r>
              <a:rPr lang="fr-FR" sz="2000" u="sng" dirty="0" smtClean="0">
                <a:hlinkClick r:id="rId5" tooltip="Voir la source de la citation"/>
              </a:rPr>
              <a:t>-Partout </a:t>
            </a:r>
            <a:r>
              <a:rPr lang="fr-FR" sz="2000" u="sng" dirty="0" smtClean="0">
                <a:hlinkClick r:id="rId5" tooltip="Voir la source de la citation"/>
              </a:rPr>
              <a:t>où la peine de mort est prodiguée, la barbarie domine ; partout où la peine de mort est rare, la civilisation règne</a:t>
            </a:r>
            <a:r>
              <a:rPr lang="fr-FR" sz="2000" u="sng" dirty="0" smtClean="0">
                <a:hlinkClick r:id="rId5" tooltip="Voir la source de la citation"/>
              </a:rPr>
              <a:t>.</a:t>
            </a:r>
            <a:endParaRPr lang="fr-FR" sz="2000" u="sng" dirty="0" smtClean="0"/>
          </a:p>
          <a:p>
            <a:pPr marL="95250" indent="0">
              <a:buNone/>
            </a:pPr>
            <a:endParaRPr lang="fr-FR" sz="2000" u="sng" dirty="0" smtClean="0"/>
          </a:p>
          <a:p>
            <a:pPr marL="95250" indent="0">
              <a:buNone/>
            </a:pPr>
            <a:r>
              <a:rPr lang="fr-FR" sz="2000" u="sng" dirty="0" smtClean="0">
                <a:hlinkClick r:id="rId6" tooltip="Voir la source de la citation"/>
              </a:rPr>
              <a:t>-La</a:t>
            </a:r>
            <a:r>
              <a:rPr lang="fr-FR" sz="2000" u="sng" dirty="0" smtClean="0">
                <a:hlinkClick r:id="rId6" tooltip="Voir la source de la citation"/>
              </a:rPr>
              <a:t> peine de mort est le signe spécial et éternel de la barbarie.</a:t>
            </a:r>
            <a:endParaRPr lang="fr-FR" sz="2000" u="sng" dirty="0" smtClean="0"/>
          </a:p>
          <a:p>
            <a:pPr marL="95250" indent="0">
              <a:buNone/>
            </a:pPr>
            <a:endParaRPr lang="fr-FR" u="sng" dirty="0" smtClean="0">
              <a:hlinkClick r:id="rId6" tooltip="Voir la source de la citation"/>
            </a:endParaRPr>
          </a:p>
          <a:p>
            <a:pPr marL="95250" indent="0">
              <a:buNone/>
            </a:pPr>
            <a:endParaRPr lang="fr-FR" u="sng" dirty="0" smtClean="0">
              <a:hlinkClick r:id="rId6" tooltip="Voir la source de la citation"/>
            </a:endParaRPr>
          </a:p>
          <a:p>
            <a:pPr marL="95250" indent="0">
              <a:buNone/>
            </a:pPr>
            <a:endParaRPr lang="fr-FR" u="sng" dirty="0" smtClean="0">
              <a:hlinkClick r:id="rId6" tooltip="Voir la source de la citation"/>
            </a:endParaRPr>
          </a:p>
          <a:p>
            <a:pPr marL="95250" indent="0">
              <a:buNone/>
            </a:pPr>
            <a:endParaRPr lang="fr-FR" u="sng" dirty="0" smtClean="0">
              <a:hlinkClick r:id="rId6" tooltip="Voir la source de la citation"/>
            </a:endParaRPr>
          </a:p>
          <a:p>
            <a:pPr marL="95250" indent="0">
              <a:buNone/>
            </a:pPr>
            <a:endParaRPr lang="fr-FR" u="sng" dirty="0" smtClean="0">
              <a:hlinkClick r:id="rId6" tooltip="Voir la source de la citation"/>
            </a:endParaRPr>
          </a:p>
          <a:p>
            <a:pPr marL="95250" indent="0">
              <a:buNone/>
            </a:pPr>
            <a:endParaRPr lang="fr-FR" u="sng" dirty="0" smtClean="0"/>
          </a:p>
          <a:p>
            <a:pPr marL="95250" indent="0">
              <a:buNone/>
            </a:pPr>
            <a:endParaRPr lang="fr-FR" b="1" u="sng" dirty="0" smtClean="0"/>
          </a:p>
          <a:p>
            <a:pPr marL="9525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24663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u="sng" dirty="0" smtClean="0">
                <a:hlinkClick r:id="rId2" tooltip="Voir la source de la citation"/>
              </a:rPr>
              <a:t>-La </a:t>
            </a:r>
            <a:r>
              <a:rPr lang="fr-FR" sz="2400" b="0" u="sng" dirty="0" smtClean="0">
                <a:hlinkClick r:id="rId2" tooltip="Voir la source de la citation"/>
              </a:rPr>
              <a:t>liberté commence où l'ignorance finit</a:t>
            </a:r>
            <a:r>
              <a:rPr lang="fr-FR" sz="2400" b="0" u="sng" dirty="0" smtClean="0">
                <a:hlinkClick r:id="rId2" tooltip="Voir la source de la citation"/>
              </a:rPr>
              <a:t>.</a:t>
            </a:r>
            <a:r>
              <a:rPr lang="fr-FR" sz="2400" b="0" u="sng" dirty="0" smtClean="0"/>
              <a:t/>
            </a:r>
            <a:br>
              <a:rPr lang="fr-FR" sz="2400" b="0" u="sng" dirty="0" smtClean="0"/>
            </a:br>
            <a:r>
              <a:rPr lang="fr-FR" sz="2400" b="0" u="sng" dirty="0" smtClean="0"/>
              <a:t/>
            </a:r>
            <a:br>
              <a:rPr lang="fr-FR" sz="2400" b="0" u="sng" dirty="0" smtClean="0"/>
            </a:br>
            <a:r>
              <a:rPr lang="fr-FR" sz="2400" b="0" u="sng" dirty="0" smtClean="0"/>
              <a:t>-</a:t>
            </a:r>
            <a:r>
              <a:rPr lang="fr-FR" sz="2400" b="0" u="sng" dirty="0" smtClean="0">
                <a:hlinkClick r:id="rId3" tooltip="Voir la source de la citation"/>
              </a:rPr>
              <a:t>Lire</a:t>
            </a:r>
            <a:r>
              <a:rPr lang="fr-FR" sz="2400" b="0" u="sng" dirty="0" smtClean="0">
                <a:hlinkClick r:id="rId3" tooltip="Voir la source de la citation"/>
              </a:rPr>
              <a:t>, c'est boire et manger. L'esprit qui ne lit pas maigrit comme le corps qui ne mange pas</a:t>
            </a:r>
            <a:r>
              <a:rPr lang="fr-FR" sz="2400" b="0" u="sng" dirty="0" smtClean="0">
                <a:hlinkClick r:id="rId3" tooltip="Voir la source de la citation"/>
              </a:rPr>
              <a:t>.</a:t>
            </a:r>
            <a:r>
              <a:rPr lang="fr-FR" sz="2400" b="0" u="sng" dirty="0" smtClean="0"/>
              <a:t/>
            </a:r>
            <a:br>
              <a:rPr lang="fr-FR" sz="2400" b="0" u="sng" dirty="0" smtClean="0"/>
            </a:br>
            <a:r>
              <a:rPr lang="fr-FR" sz="2400" b="0" u="sng" dirty="0" smtClean="0"/>
              <a:t/>
            </a:r>
            <a:br>
              <a:rPr lang="fr-FR" sz="2400" b="0" u="sng" dirty="0" smtClean="0"/>
            </a:br>
            <a:r>
              <a:rPr lang="fr-FR" sz="2400" b="0" u="sng" dirty="0" smtClean="0"/>
              <a:t>-</a:t>
            </a:r>
            <a:r>
              <a:rPr lang="fr-FR" sz="2400" b="0" dirty="0" smtClean="0">
                <a:hlinkClick r:id="rId4" tooltip="Voir la source de la citation"/>
              </a:rPr>
              <a:t>La </a:t>
            </a:r>
            <a:r>
              <a:rPr lang="fr-FR" sz="2400" b="0" dirty="0" smtClean="0">
                <a:hlinkClick r:id="rId4" tooltip="Voir la source de la citation"/>
              </a:rPr>
              <a:t>musique [...] est la vapeur de l'art. Elle est à la poésie ce que la rêverie est à la pensée, ce que le fluide est au liquide, ce que l'océan des nuées est à l'océan des ondes</a:t>
            </a:r>
            <a:r>
              <a:rPr lang="fr-FR" sz="2400" b="0" dirty="0" smtClean="0">
                <a:hlinkClick r:id="rId4" tooltip="Voir la source de la citation"/>
              </a:rPr>
              <a:t>.</a:t>
            </a: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dirty="0" smtClean="0"/>
              <a:t>- </a:t>
            </a:r>
            <a:r>
              <a:rPr lang="fr-FR" sz="2400" b="0" u="sng" dirty="0" smtClean="0">
                <a:hlinkClick r:id="rId5" tooltip="Voir la source de la citation"/>
              </a:rPr>
              <a:t>Si Louis XVI eût aboli la peine de mort, comme il avait aboli la torture, sa tête ne serait pas tombée.</a:t>
            </a: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dirty="0" smtClean="0"/>
              <a:t/>
            </a:r>
            <a:br>
              <a:rPr lang="fr-FR" sz="2400" b="0" dirty="0" smtClean="0"/>
            </a:br>
            <a:r>
              <a:rPr lang="fr-FR" sz="2400" b="0" u="sng" dirty="0" smtClean="0"/>
              <a:t/>
            </a:r>
            <a:br>
              <a:rPr lang="fr-FR" sz="2400" b="0" u="sng" dirty="0" smtClean="0"/>
            </a:br>
            <a:endParaRPr lang="ar-EG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56" y="146440"/>
            <a:ext cx="6598800" cy="10077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Qui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Victor Hugo ?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156" y="1014982"/>
            <a:ext cx="6598800" cy="5907025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Biographie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un </a:t>
            </a:r>
            <a:r>
              <a:rPr lang="fr-FR" dirty="0" smtClean="0"/>
              <a:t> </a:t>
            </a:r>
            <a:r>
              <a:rPr lang="fr-FR" dirty="0"/>
              <a:t>poète, dramaturge</a:t>
            </a:r>
            <a:r>
              <a:rPr lang="fr-FR" dirty="0" smtClean="0"/>
              <a:t>, essayiste et  </a:t>
            </a:r>
            <a:r>
              <a:rPr lang="fr-FR" dirty="0"/>
              <a:t>romancier </a:t>
            </a:r>
            <a:r>
              <a:rPr lang="fr-FR" dirty="0" smtClean="0"/>
              <a:t> romantique français </a:t>
            </a:r>
            <a:r>
              <a:rPr lang="fr-FR" dirty="0" smtClean="0"/>
              <a:t>. </a:t>
            </a:r>
            <a:r>
              <a:rPr lang="fr-FR" dirty="0" smtClean="0"/>
              <a:t>I</a:t>
            </a:r>
            <a:r>
              <a:rPr lang="fr-FR" dirty="0" smtClean="0"/>
              <a:t>l </a:t>
            </a:r>
            <a:r>
              <a:rPr lang="fr-FR" dirty="0" smtClean="0"/>
              <a:t>est un des chefs de </a:t>
            </a:r>
            <a:r>
              <a:rPr lang="fr-FR" dirty="0" smtClean="0"/>
              <a:t>file du </a:t>
            </a:r>
            <a:r>
              <a:rPr lang="fr-FR" dirty="0" err="1" smtClean="0"/>
              <a:t>romanttisme</a:t>
            </a:r>
            <a:r>
              <a:rPr lang="fr-FR" dirty="0" smtClean="0"/>
              <a:t>; </a:t>
            </a:r>
            <a:r>
              <a:rPr lang="fr-FR" dirty="0" smtClean="0"/>
              <a:t>il est aussi </a:t>
            </a:r>
            <a:r>
              <a:rPr lang="fr-FR" dirty="0"/>
              <a:t>un homme politique et un orateur, ainsi </a:t>
            </a:r>
            <a:r>
              <a:rPr lang="fr-FR" dirty="0" smtClean="0"/>
              <a:t>qu’un </a:t>
            </a:r>
            <a:r>
              <a:rPr lang="fr-FR" dirty="0" smtClean="0"/>
              <a:t> </a:t>
            </a:r>
            <a:r>
              <a:rPr lang="fr-FR" dirty="0"/>
              <a:t>grand défenseur de la démocratie, la justice et </a:t>
            </a:r>
            <a:r>
              <a:rPr lang="fr-FR" dirty="0" smtClean="0"/>
              <a:t>le </a:t>
            </a:r>
            <a:r>
              <a:rPr lang="fr-FR" dirty="0"/>
              <a:t>progrès. il est </a:t>
            </a:r>
            <a:r>
              <a:rPr lang="fr-FR" dirty="0" smtClean="0"/>
              <a:t>né le 26 </a:t>
            </a:r>
            <a:r>
              <a:rPr lang="fr-FR" dirty="0"/>
              <a:t>février 1802) à Besançon et mort le 22 mai 1885 à Paris. Il est considéré comme l'un des plus importants écrivains de la langue française. Il est aussi une personnalité </a:t>
            </a:r>
            <a:r>
              <a:rPr lang="fr-FR" dirty="0" smtClean="0"/>
              <a:t>politique et  </a:t>
            </a:r>
            <a:r>
              <a:rPr lang="fr-FR" dirty="0"/>
              <a:t>occupe une place marquante dans l'histoire des lettres françaises au </a:t>
            </a:r>
            <a:r>
              <a:rPr lang="fr-FR" dirty="0" smtClean="0"/>
              <a:t>XIXe </a:t>
            </a:r>
            <a:r>
              <a:rPr lang="fr-FR" dirty="0"/>
              <a:t>siècle.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672" y="2651760"/>
            <a:ext cx="4389120" cy="3904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26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340" y="182880"/>
            <a:ext cx="7617600" cy="1474180"/>
          </a:xfrm>
        </p:spPr>
        <p:txBody>
          <a:bodyPr/>
          <a:lstStyle/>
          <a:p>
            <a:r>
              <a:rPr lang="en-US" sz="4000" dirty="0" err="1" smtClean="0"/>
              <a:t>Une</a:t>
            </a:r>
            <a:r>
              <a:rPr lang="en-US" sz="4000" dirty="0" smtClean="0"/>
              <a:t> petite information </a:t>
            </a:r>
            <a:r>
              <a:rPr lang="en-US" sz="4000" dirty="0" err="1" smtClean="0"/>
              <a:t>sur</a:t>
            </a:r>
            <a:r>
              <a:rPr lang="en-US" sz="4000" dirty="0" smtClean="0"/>
              <a:t> son </a:t>
            </a:r>
            <a:r>
              <a:rPr lang="en-US" sz="4000" dirty="0" err="1" smtClean="0"/>
              <a:t>enfance</a:t>
            </a:r>
            <a:r>
              <a:rPr lang="en-US" sz="4000" dirty="0" smtClean="0"/>
              <a:t> 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2068" y="1532760"/>
            <a:ext cx="7617600" cy="5325240"/>
          </a:xfrm>
        </p:spPr>
        <p:txBody>
          <a:bodyPr/>
          <a:lstStyle/>
          <a:p>
            <a:r>
              <a:rPr lang="fr-FR" dirty="0"/>
              <a:t>Victor-Marie </a:t>
            </a:r>
            <a:r>
              <a:rPr lang="fr-FR" dirty="0" smtClean="0"/>
              <a:t>Hugo </a:t>
            </a:r>
            <a:r>
              <a:rPr lang="fr-FR" dirty="0"/>
              <a:t>est le fils du général d'Empire Joseph Léopold </a:t>
            </a:r>
            <a:r>
              <a:rPr lang="fr-FR" dirty="0" err="1"/>
              <a:t>Sigisbert</a:t>
            </a:r>
            <a:r>
              <a:rPr lang="fr-FR" dirty="0"/>
              <a:t> </a:t>
            </a:r>
            <a:r>
              <a:rPr lang="fr-FR" dirty="0" smtClean="0"/>
              <a:t>Hugo.  Dés sa naissance, Victor Hugo était le centre d’attention familiale. </a:t>
            </a:r>
            <a:r>
              <a:rPr lang="fr-FR" dirty="0"/>
              <a:t>Enfant fragile, sa mère lui donne beaucoup </a:t>
            </a:r>
            <a:r>
              <a:rPr lang="fr-FR" dirty="0" smtClean="0"/>
              <a:t>d'attention, </a:t>
            </a:r>
            <a:r>
              <a:rPr lang="fr-FR" dirty="0"/>
              <a:t>comme il le racontera plus tard dans son poème autobiographique </a:t>
            </a:r>
            <a:r>
              <a:rPr lang="fr-FR" u="sng" dirty="0"/>
              <a:t>Ce siècle avait deux ans.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11289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596" y="256472"/>
            <a:ext cx="7576252" cy="6601527"/>
          </a:xfrm>
        </p:spPr>
        <p:txBody>
          <a:bodyPr/>
          <a:lstStyle/>
          <a:p>
            <a:r>
              <a:rPr lang="fr-FR" dirty="0"/>
              <a:t>Dernier d'une famille de trois garçons après Abel Joseph Hugo (1798-1855) et Eugène Hugo (1800-1837), il passe son enfance à Paris, au 8 rue des </a:t>
            </a:r>
            <a:r>
              <a:rPr lang="fr-FR" dirty="0" smtClean="0"/>
              <a:t>Feuillantines et </a:t>
            </a:r>
            <a:r>
              <a:rPr lang="fr-FR" dirty="0"/>
              <a:t>fait ses études au lycée Louis-Le-Grand à Paris. Dès 1816, il affirme sa vocation littéraire : "Je veux être Chateaubriand ou rien !"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3252656"/>
            <a:ext cx="2185416" cy="3605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568" y="3252656"/>
            <a:ext cx="2257425" cy="360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653" y="256472"/>
            <a:ext cx="2660075" cy="2996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993" y="3136392"/>
            <a:ext cx="2799207" cy="3721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83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vie politique de Victor Hugo</a:t>
            </a:r>
            <a:br>
              <a:rPr lang="fr-FR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 </a:t>
            </a:r>
            <a:r>
              <a:rPr lang="fr-FR" dirty="0"/>
              <a:t>fille Léopoldine meurt noyée en 1843 dans un accident de canotage. Cette tragédie affecte beaucoup Victor Hugo. Certains pensent que c'est à cause de cet événement qu'il se tourne vers la politique. Louis-Philippe nomme Victor Hugo "Pair de France" en 1845. Ce dernier démarre une carrière politique et rejoint le camp des Républicains.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05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4" y="0"/>
            <a:ext cx="9319500" cy="1060704"/>
          </a:xfrm>
        </p:spPr>
        <p:txBody>
          <a:bodyPr/>
          <a:lstStyle/>
          <a:p>
            <a:r>
              <a:rPr lang="en-US" sz="2000" dirty="0" err="1" smtClean="0"/>
              <a:t>Ses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principales</a:t>
            </a:r>
            <a:r>
              <a:rPr lang="en-US" sz="2000" dirty="0" smtClean="0"/>
              <a:t> oeuvres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8" y="923984"/>
            <a:ext cx="12051792" cy="5870007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r>
              <a:rPr lang="fr-FR" dirty="0"/>
              <a:t>Odes (Poésies, 1822)</a:t>
            </a:r>
          </a:p>
          <a:p>
            <a:r>
              <a:rPr lang="fr-FR" dirty="0"/>
              <a:t>Cromwell (Théâtre, 1827)</a:t>
            </a:r>
          </a:p>
          <a:p>
            <a:r>
              <a:rPr lang="fr-FR" dirty="0"/>
              <a:t>Hernani (Théâtre, 1830)</a:t>
            </a:r>
          </a:p>
          <a:p>
            <a:r>
              <a:rPr lang="fr-FR" dirty="0"/>
              <a:t>Les Feuilles d'automne (Poésies, 1831)</a:t>
            </a:r>
          </a:p>
          <a:p>
            <a:r>
              <a:rPr lang="fr-FR" dirty="0"/>
              <a:t>Notre-Dame de Paris (roman historique, 1831)</a:t>
            </a:r>
          </a:p>
          <a:p>
            <a:r>
              <a:rPr lang="fr-FR" dirty="0"/>
              <a:t>Marie Tudor (Théâtre, 1833)</a:t>
            </a:r>
          </a:p>
          <a:p>
            <a:r>
              <a:rPr lang="fr-FR" dirty="0"/>
              <a:t>Lucrèce Borgia (Théâtre, 1833)</a:t>
            </a:r>
          </a:p>
          <a:p>
            <a:r>
              <a:rPr lang="fr-FR" dirty="0" err="1"/>
              <a:t>Ruy</a:t>
            </a:r>
            <a:r>
              <a:rPr lang="fr-FR" dirty="0"/>
              <a:t> </a:t>
            </a:r>
            <a:r>
              <a:rPr lang="fr-FR" dirty="0" err="1"/>
              <a:t>Blas</a:t>
            </a:r>
            <a:r>
              <a:rPr lang="fr-FR" dirty="0"/>
              <a:t> (Théâtre, 1838)</a:t>
            </a:r>
          </a:p>
          <a:p>
            <a:r>
              <a:rPr lang="fr-FR" dirty="0"/>
              <a:t>Les Rayons et les Ombres (Poésies, 1840)</a:t>
            </a:r>
          </a:p>
          <a:p>
            <a:r>
              <a:rPr lang="fr-FR" dirty="0"/>
              <a:t>Les Châtiments (1853)</a:t>
            </a:r>
          </a:p>
          <a:p>
            <a:r>
              <a:rPr lang="fr-FR" dirty="0"/>
              <a:t>Les Contemplations (1856)</a:t>
            </a:r>
          </a:p>
          <a:p>
            <a:r>
              <a:rPr lang="fr-FR" dirty="0"/>
              <a:t>La Légende des Siècles (Poésie, 1859)</a:t>
            </a:r>
          </a:p>
          <a:p>
            <a:r>
              <a:rPr lang="fr-FR" dirty="0"/>
              <a:t>Les Misérables (roman, 1862)</a:t>
            </a:r>
          </a:p>
          <a:p>
            <a:r>
              <a:rPr lang="fr-FR" dirty="0"/>
              <a:t>William Shakespeare (essai 1864)</a:t>
            </a:r>
          </a:p>
          <a:p>
            <a:r>
              <a:rPr lang="fr-FR" dirty="0"/>
              <a:t>Les Travailleurs de la mer (roman, 1866)</a:t>
            </a:r>
          </a:p>
          <a:p>
            <a:r>
              <a:rPr lang="fr-FR" dirty="0"/>
              <a:t>L'Homme qui rit (roman philosophique, </a:t>
            </a:r>
            <a:r>
              <a:rPr lang="fr-FR" dirty="0" smtClean="0"/>
              <a:t>1869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391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6" y="127023"/>
            <a:ext cx="11361000" cy="763500"/>
          </a:xfrm>
        </p:spPr>
        <p:txBody>
          <a:bodyPr/>
          <a:lstStyle/>
          <a:p>
            <a:r>
              <a:rPr lang="en-US" sz="3200" dirty="0" smtClean="0"/>
              <a:t>Le </a:t>
            </a:r>
            <a:r>
              <a:rPr lang="en-US" sz="3200" dirty="0" err="1" smtClean="0"/>
              <a:t>théâtre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la vie de Victor Hugo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4" y="1060704"/>
            <a:ext cx="11361000" cy="5797296"/>
          </a:xfrm>
        </p:spPr>
        <p:txBody>
          <a:bodyPr/>
          <a:lstStyle/>
          <a:p>
            <a:r>
              <a:rPr lang="fr-FR" dirty="0"/>
              <a:t>De 1830 à 1843, Victor Hugo se consacre presque exclusivement au théâtre. Il continue cependant d'écrire des poèmes pendant cette période et en publie plusieurs recueils : </a:t>
            </a:r>
            <a:r>
              <a:rPr lang="fr-FR" u="sng" dirty="0"/>
              <a:t>Les Feuilles d'automne </a:t>
            </a:r>
            <a:r>
              <a:rPr lang="fr-FR" dirty="0"/>
              <a:t>(1831), </a:t>
            </a:r>
            <a:r>
              <a:rPr lang="fr-FR" u="sng" dirty="0"/>
              <a:t>Les Chants du crépuscule </a:t>
            </a:r>
            <a:r>
              <a:rPr lang="fr-FR" dirty="0"/>
              <a:t>(1835), </a:t>
            </a:r>
            <a:r>
              <a:rPr lang="fr-FR" dirty="0" smtClean="0"/>
              <a:t> </a:t>
            </a:r>
            <a:r>
              <a:rPr lang="fr-FR" u="sng" dirty="0"/>
              <a:t>Les Rayons et les Ombres </a:t>
            </a:r>
            <a:r>
              <a:rPr lang="fr-FR" dirty="0"/>
              <a:t>(1840). </a:t>
            </a:r>
            <a:r>
              <a:rPr lang="fr-FR" dirty="0" smtClean="0"/>
              <a:t> </a:t>
            </a:r>
            <a:r>
              <a:rPr lang="fr-FR" dirty="0"/>
              <a:t>L'année 1830 est l'année de la création </a:t>
            </a:r>
            <a:r>
              <a:rPr lang="fr-FR" dirty="0" smtClean="0"/>
              <a:t>d’</a:t>
            </a:r>
            <a:r>
              <a:rPr lang="fr-FR" u="sng" dirty="0" smtClean="0"/>
              <a:t>Hernani.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  <a:p>
            <a:r>
              <a:rPr lang="fr-FR" dirty="0"/>
              <a:t>La bataille d'Hernani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92" y="4041648"/>
            <a:ext cx="3143250" cy="2636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6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36" y="17832"/>
            <a:ext cx="11361000" cy="763500"/>
          </a:xfrm>
        </p:spPr>
        <p:txBody>
          <a:bodyPr/>
          <a:lstStyle/>
          <a:p>
            <a:r>
              <a:rPr lang="en-US" sz="3200" dirty="0" err="1" smtClean="0"/>
              <a:t>Ses</a:t>
            </a:r>
            <a:r>
              <a:rPr lang="en-US" sz="3200" dirty="0" smtClean="0"/>
              <a:t> oeuvres </a:t>
            </a:r>
            <a:r>
              <a:rPr lang="en-US" sz="3200" dirty="0" err="1" smtClean="0"/>
              <a:t>théâtrales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" y="781332"/>
            <a:ext cx="6732084" cy="4665486"/>
          </a:xfrm>
        </p:spPr>
        <p:txBody>
          <a:bodyPr/>
          <a:lstStyle/>
          <a:p>
            <a:r>
              <a:rPr lang="en-US" dirty="0" err="1"/>
              <a:t>Théâtre</a:t>
            </a:r>
            <a:endParaRPr lang="en-US" dirty="0"/>
          </a:p>
          <a:p>
            <a:r>
              <a:rPr lang="en-US" dirty="0"/>
              <a:t>1816 : </a:t>
            </a:r>
            <a:r>
              <a:rPr lang="en-US" dirty="0" err="1"/>
              <a:t>Irtamène</a:t>
            </a:r>
            <a:endParaRPr lang="en-US" dirty="0"/>
          </a:p>
          <a:p>
            <a:r>
              <a:rPr lang="en-US" dirty="0"/>
              <a:t>1819 </a:t>
            </a:r>
            <a:r>
              <a:rPr lang="en-US" dirty="0" err="1"/>
              <a:t>ou</a:t>
            </a:r>
            <a:r>
              <a:rPr lang="en-US" dirty="0"/>
              <a:t> 1820 : Inez de Castro</a:t>
            </a:r>
          </a:p>
          <a:p>
            <a:r>
              <a:rPr lang="en-US" dirty="0"/>
              <a:t>1827 : Cromwell</a:t>
            </a:r>
          </a:p>
          <a:p>
            <a:r>
              <a:rPr lang="en-US" dirty="0"/>
              <a:t>1828 : Amy </a:t>
            </a:r>
            <a:r>
              <a:rPr lang="en-US" dirty="0" err="1"/>
              <a:t>Robsart</a:t>
            </a:r>
            <a:endParaRPr lang="en-US" dirty="0"/>
          </a:p>
          <a:p>
            <a:r>
              <a:rPr lang="en-US" dirty="0"/>
              <a:t>1830 : </a:t>
            </a:r>
            <a:r>
              <a:rPr lang="en-US" dirty="0" err="1"/>
              <a:t>Hernani</a:t>
            </a:r>
            <a:endParaRPr lang="en-US" dirty="0"/>
          </a:p>
          <a:p>
            <a:r>
              <a:rPr lang="en-US" dirty="0"/>
              <a:t>1831 : Marion de </a:t>
            </a:r>
            <a:r>
              <a:rPr lang="en-US" dirty="0" err="1"/>
              <a:t>Lorme</a:t>
            </a:r>
            <a:endParaRPr lang="en-US" dirty="0"/>
          </a:p>
          <a:p>
            <a:r>
              <a:rPr lang="en-US" dirty="0"/>
              <a:t>1832 : Le </a:t>
            </a:r>
            <a:r>
              <a:rPr lang="en-US" dirty="0" err="1"/>
              <a:t>roi</a:t>
            </a:r>
            <a:r>
              <a:rPr lang="en-US" dirty="0"/>
              <a:t> </a:t>
            </a:r>
            <a:r>
              <a:rPr lang="en-US" dirty="0" err="1"/>
              <a:t>s'amuse</a:t>
            </a:r>
            <a:endParaRPr lang="en-US" dirty="0"/>
          </a:p>
          <a:p>
            <a:r>
              <a:rPr lang="en-US" dirty="0"/>
              <a:t>1833 : </a:t>
            </a:r>
            <a:r>
              <a:rPr lang="en-US" dirty="0" err="1"/>
              <a:t>Lucrèce</a:t>
            </a:r>
            <a:r>
              <a:rPr lang="en-US" dirty="0"/>
              <a:t> Borgia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73168" y="1600200"/>
            <a:ext cx="6537175" cy="5148072"/>
          </a:xfrm>
        </p:spPr>
        <p:txBody>
          <a:bodyPr/>
          <a:lstStyle/>
          <a:p>
            <a:r>
              <a:rPr lang="fr-FR" dirty="0"/>
              <a:t>1833 : Marie Tudor</a:t>
            </a:r>
          </a:p>
          <a:p>
            <a:r>
              <a:rPr lang="fr-FR" dirty="0"/>
              <a:t>1835 : Angelo, tyran de Padoue</a:t>
            </a:r>
          </a:p>
          <a:p>
            <a:r>
              <a:rPr lang="fr-FR" dirty="0"/>
              <a:t>1838 : </a:t>
            </a:r>
            <a:r>
              <a:rPr lang="fr-FR" dirty="0" err="1"/>
              <a:t>Ruy</a:t>
            </a:r>
            <a:r>
              <a:rPr lang="fr-FR" dirty="0"/>
              <a:t> </a:t>
            </a:r>
            <a:r>
              <a:rPr lang="fr-FR" dirty="0" err="1"/>
              <a:t>Blas</a:t>
            </a:r>
            <a:endParaRPr lang="fr-FR" dirty="0"/>
          </a:p>
          <a:p>
            <a:r>
              <a:rPr lang="fr-FR" dirty="0"/>
              <a:t>1843 : Les Burgraves</a:t>
            </a:r>
          </a:p>
          <a:p>
            <a:r>
              <a:rPr lang="fr-FR" dirty="0"/>
              <a:t>1882 : Torquemada</a:t>
            </a:r>
          </a:p>
          <a:p>
            <a:r>
              <a:rPr lang="fr-FR" dirty="0"/>
              <a:t>1886 : Théâtre en liberté (à titre posthume)</a:t>
            </a:r>
          </a:p>
          <a:p>
            <a:r>
              <a:rPr lang="fr-FR" dirty="0"/>
              <a:t>1939 : Le château du diable (pièce inachevée écrite en 1812 et publiée à titre posthume).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32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Poèmes</a:t>
            </a:r>
            <a:r>
              <a:rPr lang="en-US" sz="3200" dirty="0"/>
              <a:t> de Victor Hugo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5176" y="1683738"/>
            <a:ext cx="7816824" cy="5073678"/>
          </a:xfrm>
        </p:spPr>
        <p:txBody>
          <a:bodyPr/>
          <a:lstStyle/>
          <a:p>
            <a:endParaRPr lang="en-US" dirty="0"/>
          </a:p>
          <a:p>
            <a:r>
              <a:rPr lang="fr-FR" dirty="0"/>
              <a:t>A 19 ans, Victor Hugo écrit et publie ses premiers poèmes, </a:t>
            </a:r>
            <a:r>
              <a:rPr lang="fr-FR" u="sng" dirty="0"/>
              <a:t>Odes</a:t>
            </a:r>
            <a:r>
              <a:rPr lang="fr-FR" dirty="0"/>
              <a:t>. Il est alors remarqué par le roi Louis XVIII qui lui verse une pension. Il se consacre régulièrement à la poésie au court </a:t>
            </a:r>
            <a:r>
              <a:rPr lang="fr-FR" dirty="0" smtClean="0"/>
              <a:t>de sa </a:t>
            </a:r>
            <a:r>
              <a:rPr lang="fr-FR" dirty="0"/>
              <a:t>carrière. </a:t>
            </a:r>
            <a:r>
              <a:rPr lang="fr-FR" dirty="0" smtClean="0"/>
              <a:t>Ainsi, </a:t>
            </a:r>
            <a:r>
              <a:rPr lang="fr-FR" dirty="0"/>
              <a:t>en 1829 paraissent </a:t>
            </a:r>
            <a:r>
              <a:rPr lang="fr-FR" u="sng" dirty="0" smtClean="0"/>
              <a:t>Les </a:t>
            </a:r>
            <a:r>
              <a:rPr lang="fr-FR" u="sng" dirty="0"/>
              <a:t>Orientales</a:t>
            </a:r>
            <a:r>
              <a:rPr lang="fr-FR" dirty="0"/>
              <a:t>, </a:t>
            </a:r>
            <a:r>
              <a:rPr lang="fr-FR" u="sng" dirty="0" smtClean="0"/>
              <a:t>Les </a:t>
            </a:r>
            <a:r>
              <a:rPr lang="fr-FR" u="sng" dirty="0"/>
              <a:t>Feuilles d'automne </a:t>
            </a:r>
            <a:r>
              <a:rPr lang="fr-FR" dirty="0"/>
              <a:t>en 1832 et </a:t>
            </a:r>
            <a:r>
              <a:rPr lang="fr-FR" u="sng" dirty="0"/>
              <a:t>Chants du crépuscule</a:t>
            </a:r>
            <a:r>
              <a:rPr lang="fr-FR" dirty="0"/>
              <a:t> en 1835. Plus tard, il met son exil (1851-1870) à profit et continue d'écrire des recueils de poésie : </a:t>
            </a:r>
            <a:r>
              <a:rPr lang="fr-FR" u="sng" dirty="0" smtClean="0"/>
              <a:t>Les </a:t>
            </a:r>
            <a:r>
              <a:rPr lang="fr-FR" u="sng" dirty="0"/>
              <a:t>Châtiments</a:t>
            </a:r>
            <a:r>
              <a:rPr lang="fr-FR" dirty="0"/>
              <a:t> (1853), </a:t>
            </a:r>
            <a:r>
              <a:rPr lang="fr-FR" u="sng" dirty="0" smtClean="0"/>
              <a:t>Les </a:t>
            </a:r>
            <a:r>
              <a:rPr lang="fr-FR" u="sng" dirty="0"/>
              <a:t>Contemplations </a:t>
            </a:r>
            <a:r>
              <a:rPr lang="fr-FR" dirty="0"/>
              <a:t>(1856). C'est sa période la plus prolifique. </a:t>
            </a:r>
            <a:r>
              <a:rPr lang="fr-FR" u="sng" dirty="0"/>
              <a:t>Les Contemplations </a:t>
            </a:r>
            <a:r>
              <a:rPr lang="fr-FR" dirty="0"/>
              <a:t>restent l'un de ses plus grand succès. En 1862, </a:t>
            </a:r>
            <a:r>
              <a:rPr lang="fr-FR" u="sng" dirty="0" smtClean="0"/>
              <a:t>La </a:t>
            </a:r>
            <a:r>
              <a:rPr lang="fr-FR" u="sng" dirty="0" smtClean="0"/>
              <a:t>l</a:t>
            </a:r>
            <a:r>
              <a:rPr lang="fr-FR" u="sng" dirty="0" smtClean="0"/>
              <a:t>égende </a:t>
            </a:r>
            <a:r>
              <a:rPr lang="fr-FR" u="sng" dirty="0"/>
              <a:t>des siècles </a:t>
            </a:r>
            <a:r>
              <a:rPr lang="fr-FR" dirty="0"/>
              <a:t>est l'œuvre de la maturité ; elle regroupe plus d'une soixantaine de poèmes.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6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0173_Torres_Template_SlidesMania">
  <a:themeElements>
    <a:clrScheme name="Simple Light">
      <a:dk1>
        <a:srgbClr val="000000"/>
      </a:dk1>
      <a:lt1>
        <a:srgbClr val="F9F7EE"/>
      </a:lt1>
      <a:dk2>
        <a:srgbClr val="000000"/>
      </a:dk2>
      <a:lt2>
        <a:srgbClr val="EEEEEE"/>
      </a:lt2>
      <a:accent1>
        <a:srgbClr val="FF4B00"/>
      </a:accent1>
      <a:accent2>
        <a:srgbClr val="000000"/>
      </a:accent2>
      <a:accent3>
        <a:srgbClr val="FFD500"/>
      </a:accent3>
      <a:accent4>
        <a:srgbClr val="0091D1"/>
      </a:accent4>
      <a:accent5>
        <a:srgbClr val="87C2D6"/>
      </a:accent5>
      <a:accent6>
        <a:srgbClr val="0000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798</Words>
  <PresentationFormat>Custom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0173_Torres_Template_SlidesMania</vt:lpstr>
      <vt:lpstr>Victor Hugo      </vt:lpstr>
      <vt:lpstr>Qui est Victor Hugo ? </vt:lpstr>
      <vt:lpstr>Une petite information sur son enfance ?</vt:lpstr>
      <vt:lpstr>Slide 4</vt:lpstr>
      <vt:lpstr>La vie politique de Victor Hugo </vt:lpstr>
      <vt:lpstr>Ses principales oeuvres </vt:lpstr>
      <vt:lpstr>Le théâtre dans la vie de Victor Hugo</vt:lpstr>
      <vt:lpstr>Ses oeuvres théâtrales  </vt:lpstr>
      <vt:lpstr>Poèmes de Victor Hugo</vt:lpstr>
      <vt:lpstr>Ses romans </vt:lpstr>
      <vt:lpstr>Slide 11</vt:lpstr>
      <vt:lpstr>-La liberté commence où l'ignorance finit.  -Lire, c'est boire et manger. L'esprit qui ne lit pas maigrit comme le corps qui ne mange pas.  -La musique [...] est la vapeur de l'art. Elle est à la poésie ce que la rêverie est à la pensée, ce que le fluide est au liquide, ce que l'océan des nuées est à l'océan des ondes.  - Si Louis XVI eût aboli la peine de mort, comme il avait aboli la torture, sa tête ne serait pas tombée.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Hugo      </dc:title>
  <cp:lastModifiedBy>pac</cp:lastModifiedBy>
  <cp:revision>5</cp:revision>
  <dcterms:modified xsi:type="dcterms:W3CDTF">2021-12-05T00:14:29Z</dcterms:modified>
</cp:coreProperties>
</file>