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56" r:id="rId2"/>
    <p:sldId id="257" r:id="rId3"/>
    <p:sldId id="258" r:id="rId4"/>
    <p:sldId id="265" r:id="rId5"/>
    <p:sldId id="260" r:id="rId6"/>
    <p:sldId id="261" r:id="rId7"/>
    <p:sldId id="262" r:id="rId8"/>
    <p:sldId id="263" r:id="rId9"/>
    <p:sldId id="264" r:id="rId10"/>
  </p:sldIdLst>
  <p:sldSz cx="12192000" cy="6858000"/>
  <p:notesSz cx="6858000" cy="9144000"/>
  <p:defaultTextStyle>
    <a:defPPr lvl="0">
      <a:defRPr lang=""/>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28"/>
  </p:normalViewPr>
  <p:slideViewPr>
    <p:cSldViewPr snapToGrid="0">
      <p:cViewPr varScale="1">
        <p:scale>
          <a:sx n="66" d="100"/>
          <a:sy n="66" d="100"/>
        </p:scale>
        <p:origin x="792"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78320-3014-0F4E-AD0C-C85700A701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
          </a:p>
        </p:txBody>
      </p:sp>
      <p:sp>
        <p:nvSpPr>
          <p:cNvPr id="3" name="Subtitle 2">
            <a:extLst>
              <a:ext uri="{FF2B5EF4-FFF2-40B4-BE49-F238E27FC236}">
                <a16:creationId xmlns:a16="http://schemas.microsoft.com/office/drawing/2014/main" id="{93B55EA7-37E9-BD4F-A893-C40B7A69B8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
          </a:p>
        </p:txBody>
      </p:sp>
      <p:sp>
        <p:nvSpPr>
          <p:cNvPr id="4" name="Date Placeholder 3">
            <a:extLst>
              <a:ext uri="{FF2B5EF4-FFF2-40B4-BE49-F238E27FC236}">
                <a16:creationId xmlns:a16="http://schemas.microsoft.com/office/drawing/2014/main" id="{0D63A1FC-A32C-2144-B8A4-BA2FA6A3C571}"/>
              </a:ext>
            </a:extLst>
          </p:cNvPr>
          <p:cNvSpPr>
            <a:spLocks noGrp="1"/>
          </p:cNvSpPr>
          <p:nvPr>
            <p:ph type="dt" sz="half" idx="10"/>
          </p:nvPr>
        </p:nvSpPr>
        <p:spPr/>
        <p:txBody>
          <a:bodyPr/>
          <a:lstStyle/>
          <a:p>
            <a:fld id="{FFB07F25-34C6-7B40-9EB4-FF8EEB6CDE97}" type="datetimeFigureOut">
              <a:rPr lang="" smtClean="0"/>
              <a:t>01/22/2022</a:t>
            </a:fld>
            <a:endParaRPr lang=""/>
          </a:p>
        </p:txBody>
      </p:sp>
      <p:sp>
        <p:nvSpPr>
          <p:cNvPr id="5" name="Footer Placeholder 4">
            <a:extLst>
              <a:ext uri="{FF2B5EF4-FFF2-40B4-BE49-F238E27FC236}">
                <a16:creationId xmlns:a16="http://schemas.microsoft.com/office/drawing/2014/main" id="{03639E0B-C51B-D64F-8730-18D9E0A18D65}"/>
              </a:ext>
            </a:extLst>
          </p:cNvPr>
          <p:cNvSpPr>
            <a:spLocks noGrp="1"/>
          </p:cNvSpPr>
          <p:nvPr>
            <p:ph type="ftr" sz="quarter" idx="11"/>
          </p:nvPr>
        </p:nvSpPr>
        <p:spPr/>
        <p:txBody>
          <a:bodyPr/>
          <a:lstStyle/>
          <a:p>
            <a:endParaRPr lang=""/>
          </a:p>
        </p:txBody>
      </p:sp>
      <p:sp>
        <p:nvSpPr>
          <p:cNvPr id="6" name="Slide Number Placeholder 5">
            <a:extLst>
              <a:ext uri="{FF2B5EF4-FFF2-40B4-BE49-F238E27FC236}">
                <a16:creationId xmlns:a16="http://schemas.microsoft.com/office/drawing/2014/main" id="{404B6DE0-6DC7-F646-95A6-C60B53681C67}"/>
              </a:ext>
            </a:extLst>
          </p:cNvPr>
          <p:cNvSpPr>
            <a:spLocks noGrp="1"/>
          </p:cNvSpPr>
          <p:nvPr>
            <p:ph type="sldNum" sz="quarter" idx="12"/>
          </p:nvPr>
        </p:nvSpPr>
        <p:spPr/>
        <p:txBody>
          <a:bodyPr/>
          <a:lstStyle/>
          <a:p>
            <a:fld id="{D8170D71-7ADF-9E41-B083-EF13FE5F4083}" type="slidenum">
              <a:rPr lang="" smtClean="0"/>
              <a:t>‹#›</a:t>
            </a:fld>
            <a:endParaRPr lang=""/>
          </a:p>
        </p:txBody>
      </p:sp>
    </p:spTree>
    <p:extLst>
      <p:ext uri="{BB962C8B-B14F-4D97-AF65-F5344CB8AC3E}">
        <p14:creationId xmlns:p14="http://schemas.microsoft.com/office/powerpoint/2010/main" val="2527239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E8CCD-DCB1-F24A-9B55-B4D7491CF7BD}"/>
              </a:ext>
            </a:extLst>
          </p:cNvPr>
          <p:cNvSpPr>
            <a:spLocks noGrp="1"/>
          </p:cNvSpPr>
          <p:nvPr>
            <p:ph type="title"/>
          </p:nvPr>
        </p:nvSpPr>
        <p:spPr/>
        <p:txBody>
          <a:bodyPr/>
          <a:lstStyle/>
          <a:p>
            <a:r>
              <a:rPr lang="en-US"/>
              <a:t>Click to edit Master title style</a:t>
            </a:r>
            <a:endParaRPr lang=""/>
          </a:p>
        </p:txBody>
      </p:sp>
      <p:sp>
        <p:nvSpPr>
          <p:cNvPr id="3" name="Vertical Text Placeholder 2">
            <a:extLst>
              <a:ext uri="{FF2B5EF4-FFF2-40B4-BE49-F238E27FC236}">
                <a16:creationId xmlns:a16="http://schemas.microsoft.com/office/drawing/2014/main" id="{D03789A1-EB2B-F54D-9059-ADDB4308B6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
          </a:p>
        </p:txBody>
      </p:sp>
      <p:sp>
        <p:nvSpPr>
          <p:cNvPr id="4" name="Date Placeholder 3">
            <a:extLst>
              <a:ext uri="{FF2B5EF4-FFF2-40B4-BE49-F238E27FC236}">
                <a16:creationId xmlns:a16="http://schemas.microsoft.com/office/drawing/2014/main" id="{43823699-843E-F640-B576-8614ED4B3E64}"/>
              </a:ext>
            </a:extLst>
          </p:cNvPr>
          <p:cNvSpPr>
            <a:spLocks noGrp="1"/>
          </p:cNvSpPr>
          <p:nvPr>
            <p:ph type="dt" sz="half" idx="10"/>
          </p:nvPr>
        </p:nvSpPr>
        <p:spPr/>
        <p:txBody>
          <a:bodyPr/>
          <a:lstStyle/>
          <a:p>
            <a:fld id="{FFB07F25-34C6-7B40-9EB4-FF8EEB6CDE97}" type="datetimeFigureOut">
              <a:rPr lang="" smtClean="0"/>
              <a:t>01/22/2022</a:t>
            </a:fld>
            <a:endParaRPr lang=""/>
          </a:p>
        </p:txBody>
      </p:sp>
      <p:sp>
        <p:nvSpPr>
          <p:cNvPr id="5" name="Footer Placeholder 4">
            <a:extLst>
              <a:ext uri="{FF2B5EF4-FFF2-40B4-BE49-F238E27FC236}">
                <a16:creationId xmlns:a16="http://schemas.microsoft.com/office/drawing/2014/main" id="{63B8B43D-6B9D-AC49-A18E-C52826748C9D}"/>
              </a:ext>
            </a:extLst>
          </p:cNvPr>
          <p:cNvSpPr>
            <a:spLocks noGrp="1"/>
          </p:cNvSpPr>
          <p:nvPr>
            <p:ph type="ftr" sz="quarter" idx="11"/>
          </p:nvPr>
        </p:nvSpPr>
        <p:spPr/>
        <p:txBody>
          <a:bodyPr/>
          <a:lstStyle/>
          <a:p>
            <a:endParaRPr lang=""/>
          </a:p>
        </p:txBody>
      </p:sp>
      <p:sp>
        <p:nvSpPr>
          <p:cNvPr id="6" name="Slide Number Placeholder 5">
            <a:extLst>
              <a:ext uri="{FF2B5EF4-FFF2-40B4-BE49-F238E27FC236}">
                <a16:creationId xmlns:a16="http://schemas.microsoft.com/office/drawing/2014/main" id="{BE69CECC-B1CC-D149-B06B-F974AED9BED0}"/>
              </a:ext>
            </a:extLst>
          </p:cNvPr>
          <p:cNvSpPr>
            <a:spLocks noGrp="1"/>
          </p:cNvSpPr>
          <p:nvPr>
            <p:ph type="sldNum" sz="quarter" idx="12"/>
          </p:nvPr>
        </p:nvSpPr>
        <p:spPr/>
        <p:txBody>
          <a:bodyPr/>
          <a:lstStyle/>
          <a:p>
            <a:fld id="{D8170D71-7ADF-9E41-B083-EF13FE5F4083}" type="slidenum">
              <a:rPr lang="" smtClean="0"/>
              <a:t>‹#›</a:t>
            </a:fld>
            <a:endParaRPr lang=""/>
          </a:p>
        </p:txBody>
      </p:sp>
    </p:spTree>
    <p:extLst>
      <p:ext uri="{BB962C8B-B14F-4D97-AF65-F5344CB8AC3E}">
        <p14:creationId xmlns:p14="http://schemas.microsoft.com/office/powerpoint/2010/main" val="3402331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968C7B-4094-444B-96AE-FAA8DA92493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
          </a:p>
        </p:txBody>
      </p:sp>
      <p:sp>
        <p:nvSpPr>
          <p:cNvPr id="3" name="Vertical Text Placeholder 2">
            <a:extLst>
              <a:ext uri="{FF2B5EF4-FFF2-40B4-BE49-F238E27FC236}">
                <a16:creationId xmlns:a16="http://schemas.microsoft.com/office/drawing/2014/main" id="{4BE2E9C7-8C54-0F45-A6B5-CC98D2DFB7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
          </a:p>
        </p:txBody>
      </p:sp>
      <p:sp>
        <p:nvSpPr>
          <p:cNvPr id="4" name="Date Placeholder 3">
            <a:extLst>
              <a:ext uri="{FF2B5EF4-FFF2-40B4-BE49-F238E27FC236}">
                <a16:creationId xmlns:a16="http://schemas.microsoft.com/office/drawing/2014/main" id="{1FB09CFC-1106-434A-B3D7-AD7964D41F1C}"/>
              </a:ext>
            </a:extLst>
          </p:cNvPr>
          <p:cNvSpPr>
            <a:spLocks noGrp="1"/>
          </p:cNvSpPr>
          <p:nvPr>
            <p:ph type="dt" sz="half" idx="10"/>
          </p:nvPr>
        </p:nvSpPr>
        <p:spPr/>
        <p:txBody>
          <a:bodyPr/>
          <a:lstStyle/>
          <a:p>
            <a:fld id="{FFB07F25-34C6-7B40-9EB4-FF8EEB6CDE97}" type="datetimeFigureOut">
              <a:rPr lang="" smtClean="0"/>
              <a:t>01/22/2022</a:t>
            </a:fld>
            <a:endParaRPr lang=""/>
          </a:p>
        </p:txBody>
      </p:sp>
      <p:sp>
        <p:nvSpPr>
          <p:cNvPr id="5" name="Footer Placeholder 4">
            <a:extLst>
              <a:ext uri="{FF2B5EF4-FFF2-40B4-BE49-F238E27FC236}">
                <a16:creationId xmlns:a16="http://schemas.microsoft.com/office/drawing/2014/main" id="{6C3A4B53-B533-2E4F-93E4-5CCA488FBED8}"/>
              </a:ext>
            </a:extLst>
          </p:cNvPr>
          <p:cNvSpPr>
            <a:spLocks noGrp="1"/>
          </p:cNvSpPr>
          <p:nvPr>
            <p:ph type="ftr" sz="quarter" idx="11"/>
          </p:nvPr>
        </p:nvSpPr>
        <p:spPr/>
        <p:txBody>
          <a:bodyPr/>
          <a:lstStyle/>
          <a:p>
            <a:endParaRPr lang=""/>
          </a:p>
        </p:txBody>
      </p:sp>
      <p:sp>
        <p:nvSpPr>
          <p:cNvPr id="6" name="Slide Number Placeholder 5">
            <a:extLst>
              <a:ext uri="{FF2B5EF4-FFF2-40B4-BE49-F238E27FC236}">
                <a16:creationId xmlns:a16="http://schemas.microsoft.com/office/drawing/2014/main" id="{755F4F0F-DFAF-1646-9116-2331FB830ECC}"/>
              </a:ext>
            </a:extLst>
          </p:cNvPr>
          <p:cNvSpPr>
            <a:spLocks noGrp="1"/>
          </p:cNvSpPr>
          <p:nvPr>
            <p:ph type="sldNum" sz="quarter" idx="12"/>
          </p:nvPr>
        </p:nvSpPr>
        <p:spPr/>
        <p:txBody>
          <a:bodyPr/>
          <a:lstStyle/>
          <a:p>
            <a:fld id="{D8170D71-7ADF-9E41-B083-EF13FE5F4083}" type="slidenum">
              <a:rPr lang="" smtClean="0"/>
              <a:t>‹#›</a:t>
            </a:fld>
            <a:endParaRPr lang=""/>
          </a:p>
        </p:txBody>
      </p:sp>
    </p:spTree>
    <p:extLst>
      <p:ext uri="{BB962C8B-B14F-4D97-AF65-F5344CB8AC3E}">
        <p14:creationId xmlns:p14="http://schemas.microsoft.com/office/powerpoint/2010/main" val="522839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47699-C10D-2647-8ACF-04A3A7EB5936}"/>
              </a:ext>
            </a:extLst>
          </p:cNvPr>
          <p:cNvSpPr>
            <a:spLocks noGrp="1"/>
          </p:cNvSpPr>
          <p:nvPr>
            <p:ph type="title"/>
          </p:nvPr>
        </p:nvSpPr>
        <p:spPr/>
        <p:txBody>
          <a:bodyPr/>
          <a:lstStyle/>
          <a:p>
            <a:r>
              <a:rPr lang="en-US"/>
              <a:t>Click to edit Master title style</a:t>
            </a:r>
            <a:endParaRPr lang=""/>
          </a:p>
        </p:txBody>
      </p:sp>
      <p:sp>
        <p:nvSpPr>
          <p:cNvPr id="3" name="Content Placeholder 2">
            <a:extLst>
              <a:ext uri="{FF2B5EF4-FFF2-40B4-BE49-F238E27FC236}">
                <a16:creationId xmlns:a16="http://schemas.microsoft.com/office/drawing/2014/main" id="{C7D23F42-857B-6746-ACFE-6FC9C06C00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
          </a:p>
        </p:txBody>
      </p:sp>
      <p:sp>
        <p:nvSpPr>
          <p:cNvPr id="4" name="Date Placeholder 3">
            <a:extLst>
              <a:ext uri="{FF2B5EF4-FFF2-40B4-BE49-F238E27FC236}">
                <a16:creationId xmlns:a16="http://schemas.microsoft.com/office/drawing/2014/main" id="{EB2D0B5A-B161-E94C-8025-4030DD64B5E2}"/>
              </a:ext>
            </a:extLst>
          </p:cNvPr>
          <p:cNvSpPr>
            <a:spLocks noGrp="1"/>
          </p:cNvSpPr>
          <p:nvPr>
            <p:ph type="dt" sz="half" idx="10"/>
          </p:nvPr>
        </p:nvSpPr>
        <p:spPr/>
        <p:txBody>
          <a:bodyPr/>
          <a:lstStyle/>
          <a:p>
            <a:fld id="{FFB07F25-34C6-7B40-9EB4-FF8EEB6CDE97}" type="datetimeFigureOut">
              <a:rPr lang="" smtClean="0"/>
              <a:t>01/22/2022</a:t>
            </a:fld>
            <a:endParaRPr lang=""/>
          </a:p>
        </p:txBody>
      </p:sp>
      <p:sp>
        <p:nvSpPr>
          <p:cNvPr id="5" name="Footer Placeholder 4">
            <a:extLst>
              <a:ext uri="{FF2B5EF4-FFF2-40B4-BE49-F238E27FC236}">
                <a16:creationId xmlns:a16="http://schemas.microsoft.com/office/drawing/2014/main" id="{CA537BAC-C9C5-8441-A373-3FBB9D9B9B78}"/>
              </a:ext>
            </a:extLst>
          </p:cNvPr>
          <p:cNvSpPr>
            <a:spLocks noGrp="1"/>
          </p:cNvSpPr>
          <p:nvPr>
            <p:ph type="ftr" sz="quarter" idx="11"/>
          </p:nvPr>
        </p:nvSpPr>
        <p:spPr/>
        <p:txBody>
          <a:bodyPr/>
          <a:lstStyle/>
          <a:p>
            <a:endParaRPr lang=""/>
          </a:p>
        </p:txBody>
      </p:sp>
      <p:sp>
        <p:nvSpPr>
          <p:cNvPr id="6" name="Slide Number Placeholder 5">
            <a:extLst>
              <a:ext uri="{FF2B5EF4-FFF2-40B4-BE49-F238E27FC236}">
                <a16:creationId xmlns:a16="http://schemas.microsoft.com/office/drawing/2014/main" id="{E25195FB-6A4F-BB43-8243-14C04ED38DFE}"/>
              </a:ext>
            </a:extLst>
          </p:cNvPr>
          <p:cNvSpPr>
            <a:spLocks noGrp="1"/>
          </p:cNvSpPr>
          <p:nvPr>
            <p:ph type="sldNum" sz="quarter" idx="12"/>
          </p:nvPr>
        </p:nvSpPr>
        <p:spPr/>
        <p:txBody>
          <a:bodyPr/>
          <a:lstStyle/>
          <a:p>
            <a:fld id="{D8170D71-7ADF-9E41-B083-EF13FE5F4083}" type="slidenum">
              <a:rPr lang="" smtClean="0"/>
              <a:t>‹#›</a:t>
            </a:fld>
            <a:endParaRPr lang=""/>
          </a:p>
        </p:txBody>
      </p:sp>
    </p:spTree>
    <p:extLst>
      <p:ext uri="{BB962C8B-B14F-4D97-AF65-F5344CB8AC3E}">
        <p14:creationId xmlns:p14="http://schemas.microsoft.com/office/powerpoint/2010/main" val="2630046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33AB1-9C59-CD45-8893-6EC980179B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
          </a:p>
        </p:txBody>
      </p:sp>
      <p:sp>
        <p:nvSpPr>
          <p:cNvPr id="3" name="Text Placeholder 2">
            <a:extLst>
              <a:ext uri="{FF2B5EF4-FFF2-40B4-BE49-F238E27FC236}">
                <a16:creationId xmlns:a16="http://schemas.microsoft.com/office/drawing/2014/main" id="{F3287A76-E4FE-2545-AD5B-98F185CCEF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354031-F3EC-3445-A59C-63489E00129A}"/>
              </a:ext>
            </a:extLst>
          </p:cNvPr>
          <p:cNvSpPr>
            <a:spLocks noGrp="1"/>
          </p:cNvSpPr>
          <p:nvPr>
            <p:ph type="dt" sz="half" idx="10"/>
          </p:nvPr>
        </p:nvSpPr>
        <p:spPr/>
        <p:txBody>
          <a:bodyPr/>
          <a:lstStyle/>
          <a:p>
            <a:fld id="{FFB07F25-34C6-7B40-9EB4-FF8EEB6CDE97}" type="datetimeFigureOut">
              <a:rPr lang="" smtClean="0"/>
              <a:t>01/22/2022</a:t>
            </a:fld>
            <a:endParaRPr lang=""/>
          </a:p>
        </p:txBody>
      </p:sp>
      <p:sp>
        <p:nvSpPr>
          <p:cNvPr id="5" name="Footer Placeholder 4">
            <a:extLst>
              <a:ext uri="{FF2B5EF4-FFF2-40B4-BE49-F238E27FC236}">
                <a16:creationId xmlns:a16="http://schemas.microsoft.com/office/drawing/2014/main" id="{BD4BEE81-7C24-5341-8CBA-89BEADD0B3D8}"/>
              </a:ext>
            </a:extLst>
          </p:cNvPr>
          <p:cNvSpPr>
            <a:spLocks noGrp="1"/>
          </p:cNvSpPr>
          <p:nvPr>
            <p:ph type="ftr" sz="quarter" idx="11"/>
          </p:nvPr>
        </p:nvSpPr>
        <p:spPr/>
        <p:txBody>
          <a:bodyPr/>
          <a:lstStyle/>
          <a:p>
            <a:endParaRPr lang=""/>
          </a:p>
        </p:txBody>
      </p:sp>
      <p:sp>
        <p:nvSpPr>
          <p:cNvPr id="6" name="Slide Number Placeholder 5">
            <a:extLst>
              <a:ext uri="{FF2B5EF4-FFF2-40B4-BE49-F238E27FC236}">
                <a16:creationId xmlns:a16="http://schemas.microsoft.com/office/drawing/2014/main" id="{921A9721-CBE9-5B41-93A9-F552F8B02377}"/>
              </a:ext>
            </a:extLst>
          </p:cNvPr>
          <p:cNvSpPr>
            <a:spLocks noGrp="1"/>
          </p:cNvSpPr>
          <p:nvPr>
            <p:ph type="sldNum" sz="quarter" idx="12"/>
          </p:nvPr>
        </p:nvSpPr>
        <p:spPr/>
        <p:txBody>
          <a:bodyPr/>
          <a:lstStyle/>
          <a:p>
            <a:fld id="{D8170D71-7ADF-9E41-B083-EF13FE5F4083}" type="slidenum">
              <a:rPr lang="" smtClean="0"/>
              <a:t>‹#›</a:t>
            </a:fld>
            <a:endParaRPr lang=""/>
          </a:p>
        </p:txBody>
      </p:sp>
    </p:spTree>
    <p:extLst>
      <p:ext uri="{BB962C8B-B14F-4D97-AF65-F5344CB8AC3E}">
        <p14:creationId xmlns:p14="http://schemas.microsoft.com/office/powerpoint/2010/main" val="1628504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1C43D-B019-A244-A550-C8AC37BCDFD4}"/>
              </a:ext>
            </a:extLst>
          </p:cNvPr>
          <p:cNvSpPr>
            <a:spLocks noGrp="1"/>
          </p:cNvSpPr>
          <p:nvPr>
            <p:ph type="title"/>
          </p:nvPr>
        </p:nvSpPr>
        <p:spPr/>
        <p:txBody>
          <a:bodyPr/>
          <a:lstStyle/>
          <a:p>
            <a:r>
              <a:rPr lang="en-US"/>
              <a:t>Click to edit Master title style</a:t>
            </a:r>
            <a:endParaRPr lang=""/>
          </a:p>
        </p:txBody>
      </p:sp>
      <p:sp>
        <p:nvSpPr>
          <p:cNvPr id="3" name="Content Placeholder 2">
            <a:extLst>
              <a:ext uri="{FF2B5EF4-FFF2-40B4-BE49-F238E27FC236}">
                <a16:creationId xmlns:a16="http://schemas.microsoft.com/office/drawing/2014/main" id="{92A21974-DE6C-EB47-905D-54D47F1DD9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
          </a:p>
        </p:txBody>
      </p:sp>
      <p:sp>
        <p:nvSpPr>
          <p:cNvPr id="4" name="Content Placeholder 3">
            <a:extLst>
              <a:ext uri="{FF2B5EF4-FFF2-40B4-BE49-F238E27FC236}">
                <a16:creationId xmlns:a16="http://schemas.microsoft.com/office/drawing/2014/main" id="{DB70BCC6-0B62-BC44-BB6B-D3EB4875AB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
          </a:p>
        </p:txBody>
      </p:sp>
      <p:sp>
        <p:nvSpPr>
          <p:cNvPr id="5" name="Date Placeholder 4">
            <a:extLst>
              <a:ext uri="{FF2B5EF4-FFF2-40B4-BE49-F238E27FC236}">
                <a16:creationId xmlns:a16="http://schemas.microsoft.com/office/drawing/2014/main" id="{86AF0C5A-7CAD-2E4B-9B5B-F6538FA7BDA8}"/>
              </a:ext>
            </a:extLst>
          </p:cNvPr>
          <p:cNvSpPr>
            <a:spLocks noGrp="1"/>
          </p:cNvSpPr>
          <p:nvPr>
            <p:ph type="dt" sz="half" idx="10"/>
          </p:nvPr>
        </p:nvSpPr>
        <p:spPr/>
        <p:txBody>
          <a:bodyPr/>
          <a:lstStyle/>
          <a:p>
            <a:fld id="{FFB07F25-34C6-7B40-9EB4-FF8EEB6CDE97}" type="datetimeFigureOut">
              <a:rPr lang="" smtClean="0"/>
              <a:t>01/22/2022</a:t>
            </a:fld>
            <a:endParaRPr lang=""/>
          </a:p>
        </p:txBody>
      </p:sp>
      <p:sp>
        <p:nvSpPr>
          <p:cNvPr id="6" name="Footer Placeholder 5">
            <a:extLst>
              <a:ext uri="{FF2B5EF4-FFF2-40B4-BE49-F238E27FC236}">
                <a16:creationId xmlns:a16="http://schemas.microsoft.com/office/drawing/2014/main" id="{0CF8CF0D-9C28-FA42-9FE9-6AFAA001954B}"/>
              </a:ext>
            </a:extLst>
          </p:cNvPr>
          <p:cNvSpPr>
            <a:spLocks noGrp="1"/>
          </p:cNvSpPr>
          <p:nvPr>
            <p:ph type="ftr" sz="quarter" idx="11"/>
          </p:nvPr>
        </p:nvSpPr>
        <p:spPr/>
        <p:txBody>
          <a:bodyPr/>
          <a:lstStyle/>
          <a:p>
            <a:endParaRPr lang=""/>
          </a:p>
        </p:txBody>
      </p:sp>
      <p:sp>
        <p:nvSpPr>
          <p:cNvPr id="7" name="Slide Number Placeholder 6">
            <a:extLst>
              <a:ext uri="{FF2B5EF4-FFF2-40B4-BE49-F238E27FC236}">
                <a16:creationId xmlns:a16="http://schemas.microsoft.com/office/drawing/2014/main" id="{537D4603-7FA8-814F-B395-5663F6904459}"/>
              </a:ext>
            </a:extLst>
          </p:cNvPr>
          <p:cNvSpPr>
            <a:spLocks noGrp="1"/>
          </p:cNvSpPr>
          <p:nvPr>
            <p:ph type="sldNum" sz="quarter" idx="12"/>
          </p:nvPr>
        </p:nvSpPr>
        <p:spPr/>
        <p:txBody>
          <a:bodyPr/>
          <a:lstStyle/>
          <a:p>
            <a:fld id="{D8170D71-7ADF-9E41-B083-EF13FE5F4083}" type="slidenum">
              <a:rPr lang="" smtClean="0"/>
              <a:t>‹#›</a:t>
            </a:fld>
            <a:endParaRPr lang=""/>
          </a:p>
        </p:txBody>
      </p:sp>
    </p:spTree>
    <p:extLst>
      <p:ext uri="{BB962C8B-B14F-4D97-AF65-F5344CB8AC3E}">
        <p14:creationId xmlns:p14="http://schemas.microsoft.com/office/powerpoint/2010/main" val="828449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91940-8B01-0B47-B038-EFDF9608DF04}"/>
              </a:ext>
            </a:extLst>
          </p:cNvPr>
          <p:cNvSpPr>
            <a:spLocks noGrp="1"/>
          </p:cNvSpPr>
          <p:nvPr>
            <p:ph type="title"/>
          </p:nvPr>
        </p:nvSpPr>
        <p:spPr>
          <a:xfrm>
            <a:off x="839788" y="365125"/>
            <a:ext cx="10515600" cy="1325563"/>
          </a:xfrm>
        </p:spPr>
        <p:txBody>
          <a:bodyPr/>
          <a:lstStyle/>
          <a:p>
            <a:r>
              <a:rPr lang="en-US"/>
              <a:t>Click to edit Master title style</a:t>
            </a:r>
            <a:endParaRPr lang=""/>
          </a:p>
        </p:txBody>
      </p:sp>
      <p:sp>
        <p:nvSpPr>
          <p:cNvPr id="3" name="Text Placeholder 2">
            <a:extLst>
              <a:ext uri="{FF2B5EF4-FFF2-40B4-BE49-F238E27FC236}">
                <a16:creationId xmlns:a16="http://schemas.microsoft.com/office/drawing/2014/main" id="{4362136E-0FA2-AB45-980F-C882EB44F9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E44338-F17E-4E40-BAE0-AA29F0A016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
          </a:p>
        </p:txBody>
      </p:sp>
      <p:sp>
        <p:nvSpPr>
          <p:cNvPr id="5" name="Text Placeholder 4">
            <a:extLst>
              <a:ext uri="{FF2B5EF4-FFF2-40B4-BE49-F238E27FC236}">
                <a16:creationId xmlns:a16="http://schemas.microsoft.com/office/drawing/2014/main" id="{FD6C5482-6EB8-7E4E-A940-3DB418E872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14C27E-E6C0-B646-8DD2-DE0525FC72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
          </a:p>
        </p:txBody>
      </p:sp>
      <p:sp>
        <p:nvSpPr>
          <p:cNvPr id="7" name="Date Placeholder 6">
            <a:extLst>
              <a:ext uri="{FF2B5EF4-FFF2-40B4-BE49-F238E27FC236}">
                <a16:creationId xmlns:a16="http://schemas.microsoft.com/office/drawing/2014/main" id="{04EDBF13-3620-EC45-B732-CB52C79B5F27}"/>
              </a:ext>
            </a:extLst>
          </p:cNvPr>
          <p:cNvSpPr>
            <a:spLocks noGrp="1"/>
          </p:cNvSpPr>
          <p:nvPr>
            <p:ph type="dt" sz="half" idx="10"/>
          </p:nvPr>
        </p:nvSpPr>
        <p:spPr/>
        <p:txBody>
          <a:bodyPr/>
          <a:lstStyle/>
          <a:p>
            <a:fld id="{FFB07F25-34C6-7B40-9EB4-FF8EEB6CDE97}" type="datetimeFigureOut">
              <a:rPr lang="" smtClean="0"/>
              <a:t>01/22/2022</a:t>
            </a:fld>
            <a:endParaRPr lang=""/>
          </a:p>
        </p:txBody>
      </p:sp>
      <p:sp>
        <p:nvSpPr>
          <p:cNvPr id="8" name="Footer Placeholder 7">
            <a:extLst>
              <a:ext uri="{FF2B5EF4-FFF2-40B4-BE49-F238E27FC236}">
                <a16:creationId xmlns:a16="http://schemas.microsoft.com/office/drawing/2014/main" id="{5E8C51BC-5F7C-0D4F-9916-21F69C280361}"/>
              </a:ext>
            </a:extLst>
          </p:cNvPr>
          <p:cNvSpPr>
            <a:spLocks noGrp="1"/>
          </p:cNvSpPr>
          <p:nvPr>
            <p:ph type="ftr" sz="quarter" idx="11"/>
          </p:nvPr>
        </p:nvSpPr>
        <p:spPr/>
        <p:txBody>
          <a:bodyPr/>
          <a:lstStyle/>
          <a:p>
            <a:endParaRPr lang=""/>
          </a:p>
        </p:txBody>
      </p:sp>
      <p:sp>
        <p:nvSpPr>
          <p:cNvPr id="9" name="Slide Number Placeholder 8">
            <a:extLst>
              <a:ext uri="{FF2B5EF4-FFF2-40B4-BE49-F238E27FC236}">
                <a16:creationId xmlns:a16="http://schemas.microsoft.com/office/drawing/2014/main" id="{83255E01-A992-804F-8E2F-715A5FFDC5F9}"/>
              </a:ext>
            </a:extLst>
          </p:cNvPr>
          <p:cNvSpPr>
            <a:spLocks noGrp="1"/>
          </p:cNvSpPr>
          <p:nvPr>
            <p:ph type="sldNum" sz="quarter" idx="12"/>
          </p:nvPr>
        </p:nvSpPr>
        <p:spPr/>
        <p:txBody>
          <a:bodyPr/>
          <a:lstStyle/>
          <a:p>
            <a:fld id="{D8170D71-7ADF-9E41-B083-EF13FE5F4083}" type="slidenum">
              <a:rPr lang="" smtClean="0"/>
              <a:t>‹#›</a:t>
            </a:fld>
            <a:endParaRPr lang=""/>
          </a:p>
        </p:txBody>
      </p:sp>
    </p:spTree>
    <p:extLst>
      <p:ext uri="{BB962C8B-B14F-4D97-AF65-F5344CB8AC3E}">
        <p14:creationId xmlns:p14="http://schemas.microsoft.com/office/powerpoint/2010/main" val="207391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8387-C05F-6A4E-B7AC-B263224A2089}"/>
              </a:ext>
            </a:extLst>
          </p:cNvPr>
          <p:cNvSpPr>
            <a:spLocks noGrp="1"/>
          </p:cNvSpPr>
          <p:nvPr>
            <p:ph type="title"/>
          </p:nvPr>
        </p:nvSpPr>
        <p:spPr/>
        <p:txBody>
          <a:bodyPr/>
          <a:lstStyle/>
          <a:p>
            <a:r>
              <a:rPr lang="en-US"/>
              <a:t>Click to edit Master title style</a:t>
            </a:r>
            <a:endParaRPr lang=""/>
          </a:p>
        </p:txBody>
      </p:sp>
      <p:sp>
        <p:nvSpPr>
          <p:cNvPr id="3" name="Date Placeholder 2">
            <a:extLst>
              <a:ext uri="{FF2B5EF4-FFF2-40B4-BE49-F238E27FC236}">
                <a16:creationId xmlns:a16="http://schemas.microsoft.com/office/drawing/2014/main" id="{B75772F0-5477-C64B-8EA7-83EBAC6C5A18}"/>
              </a:ext>
            </a:extLst>
          </p:cNvPr>
          <p:cNvSpPr>
            <a:spLocks noGrp="1"/>
          </p:cNvSpPr>
          <p:nvPr>
            <p:ph type="dt" sz="half" idx="10"/>
          </p:nvPr>
        </p:nvSpPr>
        <p:spPr/>
        <p:txBody>
          <a:bodyPr/>
          <a:lstStyle/>
          <a:p>
            <a:fld id="{FFB07F25-34C6-7B40-9EB4-FF8EEB6CDE97}" type="datetimeFigureOut">
              <a:rPr lang="" smtClean="0"/>
              <a:t>01/22/2022</a:t>
            </a:fld>
            <a:endParaRPr lang=""/>
          </a:p>
        </p:txBody>
      </p:sp>
      <p:sp>
        <p:nvSpPr>
          <p:cNvPr id="4" name="Footer Placeholder 3">
            <a:extLst>
              <a:ext uri="{FF2B5EF4-FFF2-40B4-BE49-F238E27FC236}">
                <a16:creationId xmlns:a16="http://schemas.microsoft.com/office/drawing/2014/main" id="{5C8C217A-8D17-104D-BE3E-FBC797EEA891}"/>
              </a:ext>
            </a:extLst>
          </p:cNvPr>
          <p:cNvSpPr>
            <a:spLocks noGrp="1"/>
          </p:cNvSpPr>
          <p:nvPr>
            <p:ph type="ftr" sz="quarter" idx="11"/>
          </p:nvPr>
        </p:nvSpPr>
        <p:spPr/>
        <p:txBody>
          <a:bodyPr/>
          <a:lstStyle/>
          <a:p>
            <a:endParaRPr lang=""/>
          </a:p>
        </p:txBody>
      </p:sp>
      <p:sp>
        <p:nvSpPr>
          <p:cNvPr id="5" name="Slide Number Placeholder 4">
            <a:extLst>
              <a:ext uri="{FF2B5EF4-FFF2-40B4-BE49-F238E27FC236}">
                <a16:creationId xmlns:a16="http://schemas.microsoft.com/office/drawing/2014/main" id="{BD2104A3-97A1-B74B-A673-530775587552}"/>
              </a:ext>
            </a:extLst>
          </p:cNvPr>
          <p:cNvSpPr>
            <a:spLocks noGrp="1"/>
          </p:cNvSpPr>
          <p:nvPr>
            <p:ph type="sldNum" sz="quarter" idx="12"/>
          </p:nvPr>
        </p:nvSpPr>
        <p:spPr/>
        <p:txBody>
          <a:bodyPr/>
          <a:lstStyle/>
          <a:p>
            <a:fld id="{D8170D71-7ADF-9E41-B083-EF13FE5F4083}" type="slidenum">
              <a:rPr lang="" smtClean="0"/>
              <a:t>‹#›</a:t>
            </a:fld>
            <a:endParaRPr lang=""/>
          </a:p>
        </p:txBody>
      </p:sp>
    </p:spTree>
    <p:extLst>
      <p:ext uri="{BB962C8B-B14F-4D97-AF65-F5344CB8AC3E}">
        <p14:creationId xmlns:p14="http://schemas.microsoft.com/office/powerpoint/2010/main" val="145390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5ABCED-CDE1-E741-90E7-5D3E89592ABD}"/>
              </a:ext>
            </a:extLst>
          </p:cNvPr>
          <p:cNvSpPr>
            <a:spLocks noGrp="1"/>
          </p:cNvSpPr>
          <p:nvPr>
            <p:ph type="dt" sz="half" idx="10"/>
          </p:nvPr>
        </p:nvSpPr>
        <p:spPr/>
        <p:txBody>
          <a:bodyPr/>
          <a:lstStyle/>
          <a:p>
            <a:fld id="{FFB07F25-34C6-7B40-9EB4-FF8EEB6CDE97}" type="datetimeFigureOut">
              <a:rPr lang="" smtClean="0"/>
              <a:t>01/22/2022</a:t>
            </a:fld>
            <a:endParaRPr lang=""/>
          </a:p>
        </p:txBody>
      </p:sp>
      <p:sp>
        <p:nvSpPr>
          <p:cNvPr id="3" name="Footer Placeholder 2">
            <a:extLst>
              <a:ext uri="{FF2B5EF4-FFF2-40B4-BE49-F238E27FC236}">
                <a16:creationId xmlns:a16="http://schemas.microsoft.com/office/drawing/2014/main" id="{5E9D8A86-5B3F-584B-8BC8-FF034BF5485A}"/>
              </a:ext>
            </a:extLst>
          </p:cNvPr>
          <p:cNvSpPr>
            <a:spLocks noGrp="1"/>
          </p:cNvSpPr>
          <p:nvPr>
            <p:ph type="ftr" sz="quarter" idx="11"/>
          </p:nvPr>
        </p:nvSpPr>
        <p:spPr/>
        <p:txBody>
          <a:bodyPr/>
          <a:lstStyle/>
          <a:p>
            <a:endParaRPr lang=""/>
          </a:p>
        </p:txBody>
      </p:sp>
      <p:sp>
        <p:nvSpPr>
          <p:cNvPr id="4" name="Slide Number Placeholder 3">
            <a:extLst>
              <a:ext uri="{FF2B5EF4-FFF2-40B4-BE49-F238E27FC236}">
                <a16:creationId xmlns:a16="http://schemas.microsoft.com/office/drawing/2014/main" id="{B5132922-8F15-694B-AD01-12C3DB5B0BB8}"/>
              </a:ext>
            </a:extLst>
          </p:cNvPr>
          <p:cNvSpPr>
            <a:spLocks noGrp="1"/>
          </p:cNvSpPr>
          <p:nvPr>
            <p:ph type="sldNum" sz="quarter" idx="12"/>
          </p:nvPr>
        </p:nvSpPr>
        <p:spPr/>
        <p:txBody>
          <a:bodyPr/>
          <a:lstStyle/>
          <a:p>
            <a:fld id="{D8170D71-7ADF-9E41-B083-EF13FE5F4083}" type="slidenum">
              <a:rPr lang="" smtClean="0"/>
              <a:t>‹#›</a:t>
            </a:fld>
            <a:endParaRPr lang=""/>
          </a:p>
        </p:txBody>
      </p:sp>
    </p:spTree>
    <p:extLst>
      <p:ext uri="{BB962C8B-B14F-4D97-AF65-F5344CB8AC3E}">
        <p14:creationId xmlns:p14="http://schemas.microsoft.com/office/powerpoint/2010/main" val="1942332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C07EA-C1B8-B847-812F-BB92DB78D8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
          </a:p>
        </p:txBody>
      </p:sp>
      <p:sp>
        <p:nvSpPr>
          <p:cNvPr id="3" name="Content Placeholder 2">
            <a:extLst>
              <a:ext uri="{FF2B5EF4-FFF2-40B4-BE49-F238E27FC236}">
                <a16:creationId xmlns:a16="http://schemas.microsoft.com/office/drawing/2014/main" id="{E905AC1C-8190-7546-8A7E-7B383AB6C9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
          </a:p>
        </p:txBody>
      </p:sp>
      <p:sp>
        <p:nvSpPr>
          <p:cNvPr id="4" name="Text Placeholder 3">
            <a:extLst>
              <a:ext uri="{FF2B5EF4-FFF2-40B4-BE49-F238E27FC236}">
                <a16:creationId xmlns:a16="http://schemas.microsoft.com/office/drawing/2014/main" id="{3863F1B3-5496-7E47-97E4-AC76EAACD6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27680B-0E5F-3042-9D85-27E777501AE4}"/>
              </a:ext>
            </a:extLst>
          </p:cNvPr>
          <p:cNvSpPr>
            <a:spLocks noGrp="1"/>
          </p:cNvSpPr>
          <p:nvPr>
            <p:ph type="dt" sz="half" idx="10"/>
          </p:nvPr>
        </p:nvSpPr>
        <p:spPr/>
        <p:txBody>
          <a:bodyPr/>
          <a:lstStyle/>
          <a:p>
            <a:fld id="{FFB07F25-34C6-7B40-9EB4-FF8EEB6CDE97}" type="datetimeFigureOut">
              <a:rPr lang="" smtClean="0"/>
              <a:t>01/22/2022</a:t>
            </a:fld>
            <a:endParaRPr lang=""/>
          </a:p>
        </p:txBody>
      </p:sp>
      <p:sp>
        <p:nvSpPr>
          <p:cNvPr id="6" name="Footer Placeholder 5">
            <a:extLst>
              <a:ext uri="{FF2B5EF4-FFF2-40B4-BE49-F238E27FC236}">
                <a16:creationId xmlns:a16="http://schemas.microsoft.com/office/drawing/2014/main" id="{E6ACA4C7-41B2-894E-9058-214608F688EA}"/>
              </a:ext>
            </a:extLst>
          </p:cNvPr>
          <p:cNvSpPr>
            <a:spLocks noGrp="1"/>
          </p:cNvSpPr>
          <p:nvPr>
            <p:ph type="ftr" sz="quarter" idx="11"/>
          </p:nvPr>
        </p:nvSpPr>
        <p:spPr/>
        <p:txBody>
          <a:bodyPr/>
          <a:lstStyle/>
          <a:p>
            <a:endParaRPr lang=""/>
          </a:p>
        </p:txBody>
      </p:sp>
      <p:sp>
        <p:nvSpPr>
          <p:cNvPr id="7" name="Slide Number Placeholder 6">
            <a:extLst>
              <a:ext uri="{FF2B5EF4-FFF2-40B4-BE49-F238E27FC236}">
                <a16:creationId xmlns:a16="http://schemas.microsoft.com/office/drawing/2014/main" id="{07818C63-2D9A-9849-B1E2-8692B7FF098F}"/>
              </a:ext>
            </a:extLst>
          </p:cNvPr>
          <p:cNvSpPr>
            <a:spLocks noGrp="1"/>
          </p:cNvSpPr>
          <p:nvPr>
            <p:ph type="sldNum" sz="quarter" idx="12"/>
          </p:nvPr>
        </p:nvSpPr>
        <p:spPr/>
        <p:txBody>
          <a:bodyPr/>
          <a:lstStyle/>
          <a:p>
            <a:fld id="{D8170D71-7ADF-9E41-B083-EF13FE5F4083}" type="slidenum">
              <a:rPr lang="" smtClean="0"/>
              <a:t>‹#›</a:t>
            </a:fld>
            <a:endParaRPr lang=""/>
          </a:p>
        </p:txBody>
      </p:sp>
    </p:spTree>
    <p:extLst>
      <p:ext uri="{BB962C8B-B14F-4D97-AF65-F5344CB8AC3E}">
        <p14:creationId xmlns:p14="http://schemas.microsoft.com/office/powerpoint/2010/main" val="352662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4115D-C6CD-B440-942E-DCA7A50CDD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
          </a:p>
        </p:txBody>
      </p:sp>
      <p:sp>
        <p:nvSpPr>
          <p:cNvPr id="3" name="Picture Placeholder 2">
            <a:extLst>
              <a:ext uri="{FF2B5EF4-FFF2-40B4-BE49-F238E27FC236}">
                <a16:creationId xmlns:a16="http://schemas.microsoft.com/office/drawing/2014/main" id="{527E4BFD-CF10-1240-96E3-ABEA3CE0D2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
          </a:p>
        </p:txBody>
      </p:sp>
      <p:sp>
        <p:nvSpPr>
          <p:cNvPr id="4" name="Text Placeholder 3">
            <a:extLst>
              <a:ext uri="{FF2B5EF4-FFF2-40B4-BE49-F238E27FC236}">
                <a16:creationId xmlns:a16="http://schemas.microsoft.com/office/drawing/2014/main" id="{BADAD0F8-5F6B-3540-850D-4F0BBF8FA4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D88304-85D2-0B49-ABD2-EEA9B2FCB262}"/>
              </a:ext>
            </a:extLst>
          </p:cNvPr>
          <p:cNvSpPr>
            <a:spLocks noGrp="1"/>
          </p:cNvSpPr>
          <p:nvPr>
            <p:ph type="dt" sz="half" idx="10"/>
          </p:nvPr>
        </p:nvSpPr>
        <p:spPr/>
        <p:txBody>
          <a:bodyPr/>
          <a:lstStyle/>
          <a:p>
            <a:fld id="{FFB07F25-34C6-7B40-9EB4-FF8EEB6CDE97}" type="datetimeFigureOut">
              <a:rPr lang="" smtClean="0"/>
              <a:t>01/22/2022</a:t>
            </a:fld>
            <a:endParaRPr lang=""/>
          </a:p>
        </p:txBody>
      </p:sp>
      <p:sp>
        <p:nvSpPr>
          <p:cNvPr id="6" name="Footer Placeholder 5">
            <a:extLst>
              <a:ext uri="{FF2B5EF4-FFF2-40B4-BE49-F238E27FC236}">
                <a16:creationId xmlns:a16="http://schemas.microsoft.com/office/drawing/2014/main" id="{26C63625-0D5D-CD44-85B6-E88D9DEE861A}"/>
              </a:ext>
            </a:extLst>
          </p:cNvPr>
          <p:cNvSpPr>
            <a:spLocks noGrp="1"/>
          </p:cNvSpPr>
          <p:nvPr>
            <p:ph type="ftr" sz="quarter" idx="11"/>
          </p:nvPr>
        </p:nvSpPr>
        <p:spPr/>
        <p:txBody>
          <a:bodyPr/>
          <a:lstStyle/>
          <a:p>
            <a:endParaRPr lang=""/>
          </a:p>
        </p:txBody>
      </p:sp>
      <p:sp>
        <p:nvSpPr>
          <p:cNvPr id="7" name="Slide Number Placeholder 6">
            <a:extLst>
              <a:ext uri="{FF2B5EF4-FFF2-40B4-BE49-F238E27FC236}">
                <a16:creationId xmlns:a16="http://schemas.microsoft.com/office/drawing/2014/main" id="{1835EF0E-50E3-CC45-AD75-997790982747}"/>
              </a:ext>
            </a:extLst>
          </p:cNvPr>
          <p:cNvSpPr>
            <a:spLocks noGrp="1"/>
          </p:cNvSpPr>
          <p:nvPr>
            <p:ph type="sldNum" sz="quarter" idx="12"/>
          </p:nvPr>
        </p:nvSpPr>
        <p:spPr/>
        <p:txBody>
          <a:bodyPr/>
          <a:lstStyle/>
          <a:p>
            <a:fld id="{D8170D71-7ADF-9E41-B083-EF13FE5F4083}" type="slidenum">
              <a:rPr lang="" smtClean="0"/>
              <a:t>‹#›</a:t>
            </a:fld>
            <a:endParaRPr lang=""/>
          </a:p>
        </p:txBody>
      </p:sp>
    </p:spTree>
    <p:extLst>
      <p:ext uri="{BB962C8B-B14F-4D97-AF65-F5344CB8AC3E}">
        <p14:creationId xmlns:p14="http://schemas.microsoft.com/office/powerpoint/2010/main" val="2568071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EEFF9D-FB19-5145-9460-FCAB07C7BA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
          </a:p>
        </p:txBody>
      </p:sp>
      <p:sp>
        <p:nvSpPr>
          <p:cNvPr id="3" name="Text Placeholder 2">
            <a:extLst>
              <a:ext uri="{FF2B5EF4-FFF2-40B4-BE49-F238E27FC236}">
                <a16:creationId xmlns:a16="http://schemas.microsoft.com/office/drawing/2014/main" id="{7EBD94A0-2F18-024E-9203-526D5173E0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
          </a:p>
        </p:txBody>
      </p:sp>
      <p:sp>
        <p:nvSpPr>
          <p:cNvPr id="4" name="Date Placeholder 3">
            <a:extLst>
              <a:ext uri="{FF2B5EF4-FFF2-40B4-BE49-F238E27FC236}">
                <a16:creationId xmlns:a16="http://schemas.microsoft.com/office/drawing/2014/main" id="{0544A649-3954-3040-A70C-2B5C4CC29E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B07F25-34C6-7B40-9EB4-FF8EEB6CDE97}" type="datetimeFigureOut">
              <a:rPr lang="" smtClean="0"/>
              <a:t>01/22/2022</a:t>
            </a:fld>
            <a:endParaRPr lang=""/>
          </a:p>
        </p:txBody>
      </p:sp>
      <p:sp>
        <p:nvSpPr>
          <p:cNvPr id="5" name="Footer Placeholder 4">
            <a:extLst>
              <a:ext uri="{FF2B5EF4-FFF2-40B4-BE49-F238E27FC236}">
                <a16:creationId xmlns:a16="http://schemas.microsoft.com/office/drawing/2014/main" id="{E5251A38-2935-254E-A3BB-F5C178DCF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
          </a:p>
        </p:txBody>
      </p:sp>
      <p:sp>
        <p:nvSpPr>
          <p:cNvPr id="6" name="Slide Number Placeholder 5">
            <a:extLst>
              <a:ext uri="{FF2B5EF4-FFF2-40B4-BE49-F238E27FC236}">
                <a16:creationId xmlns:a16="http://schemas.microsoft.com/office/drawing/2014/main" id="{E477F962-300A-534A-AAFE-24D10C22A2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170D71-7ADF-9E41-B083-EF13FE5F4083}" type="slidenum">
              <a:rPr lang="" smtClean="0"/>
              <a:t>‹#›</a:t>
            </a:fld>
            <a:endParaRPr lang=""/>
          </a:p>
        </p:txBody>
      </p:sp>
    </p:spTree>
    <p:extLst>
      <p:ext uri="{BB962C8B-B14F-4D97-AF65-F5344CB8AC3E}">
        <p14:creationId xmlns:p14="http://schemas.microsoft.com/office/powerpoint/2010/main" val="745051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C23792F7-C611-424A-8CD4-DFE2187A33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3575" y="0"/>
            <a:ext cx="2866135" cy="6525529"/>
          </a:xfrm>
          <a:prstGeom prst="rect">
            <a:avLst/>
          </a:prstGeom>
        </p:spPr>
      </p:pic>
      <p:sp>
        <p:nvSpPr>
          <p:cNvPr id="7" name="TextBox 6">
            <a:extLst>
              <a:ext uri="{FF2B5EF4-FFF2-40B4-BE49-F238E27FC236}">
                <a16:creationId xmlns:a16="http://schemas.microsoft.com/office/drawing/2014/main" id="{A61CE44D-D597-C34F-8826-C901FED4BA7B}"/>
              </a:ext>
            </a:extLst>
          </p:cNvPr>
          <p:cNvSpPr txBox="1"/>
          <p:nvPr/>
        </p:nvSpPr>
        <p:spPr>
          <a:xfrm>
            <a:off x="3929742" y="2967333"/>
            <a:ext cx="5376901" cy="1246495"/>
          </a:xfrm>
          <a:prstGeom prst="rect">
            <a:avLst/>
          </a:prstGeom>
          <a:noFill/>
        </p:spPr>
        <p:txBody>
          <a:bodyPr wrap="square" rtlCol="0">
            <a:spAutoFit/>
          </a:bodyPr>
          <a:lstStyle/>
          <a:p>
            <a:pPr algn="l"/>
            <a:r>
              <a:rPr lang="en-US" sz="2500" b="1" i="1" dirty="0">
                <a:latin typeface="Amasis MT Pro Black" panose="02000000000000000000" pitchFamily="2" charset="0"/>
                <a:ea typeface="Amasis MT Pro Black" panose="02000000000000000000" pitchFamily="2" charset="0"/>
              </a:rPr>
              <a:t> “Normal” Things Americans Do That The Rest Of The World Will Never Understand</a:t>
            </a:r>
            <a:endParaRPr lang="" sz="2500" b="1" i="1" dirty="0">
              <a:latin typeface="Amasis MT Pro Black" panose="02000000000000000000" pitchFamily="2" charset="0"/>
              <a:ea typeface="Amasis MT Pro Black" panose="02000000000000000000" pitchFamily="2" charset="0"/>
            </a:endParaRPr>
          </a:p>
        </p:txBody>
      </p:sp>
      <p:pic>
        <p:nvPicPr>
          <p:cNvPr id="8" name="Picture 8">
            <a:extLst>
              <a:ext uri="{FF2B5EF4-FFF2-40B4-BE49-F238E27FC236}">
                <a16:creationId xmlns:a16="http://schemas.microsoft.com/office/drawing/2014/main" id="{CF53A39D-0F0F-A54D-9530-78C10D2128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36" y="0"/>
            <a:ext cx="3536520" cy="4919455"/>
          </a:xfrm>
          <a:prstGeom prst="rect">
            <a:avLst/>
          </a:prstGeom>
        </p:spPr>
      </p:pic>
      <p:pic>
        <p:nvPicPr>
          <p:cNvPr id="2" name="Y2Mate.is - Party Mix 2019-uFAWIKVThjA-160k-163267408686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3114" y="6404429"/>
            <a:ext cx="453571" cy="453571"/>
          </a:xfrm>
          <a:prstGeom prst="rect">
            <a:avLst/>
          </a:prstGeom>
        </p:spPr>
      </p:pic>
    </p:spTree>
    <p:extLst>
      <p:ext uri="{BB962C8B-B14F-4D97-AF65-F5344CB8AC3E}">
        <p14:creationId xmlns:p14="http://schemas.microsoft.com/office/powerpoint/2010/main" val="841745065"/>
      </p:ext>
    </p:extLst>
  </p:cSld>
  <p:clrMapOvr>
    <a:masterClrMapping/>
  </p:clrMapOvr>
  <mc:AlternateContent xmlns:mc="http://schemas.openxmlformats.org/markup-compatibility/2006">
    <mc:Choice xmlns:p14="http://schemas.microsoft.com/office/powerpoint/2010/main" Requires="p14">
      <p:transition p14:dur="0" advTm="4446"/>
    </mc:Choice>
    <mc:Fallback>
      <p:transition advTm="4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D6DD795-2EC1-324C-B28D-B2744BCD5D59}"/>
              </a:ext>
            </a:extLst>
          </p:cNvPr>
          <p:cNvSpPr>
            <a:spLocks noGrp="1"/>
          </p:cNvSpPr>
          <p:nvPr>
            <p:ph idx="1"/>
          </p:nvPr>
        </p:nvSpPr>
        <p:spPr>
          <a:xfrm>
            <a:off x="304800" y="1172870"/>
            <a:ext cx="5031581" cy="4791075"/>
          </a:xfrm>
        </p:spPr>
        <p:txBody>
          <a:bodyPr>
            <a:normAutofit/>
          </a:bodyPr>
          <a:lstStyle/>
          <a:p>
            <a:pPr marL="0" indent="0">
              <a:buNone/>
            </a:pPr>
            <a:r>
              <a:rPr lang="fr-FR" b="1" dirty="0">
                <a:solidFill>
                  <a:srgbClr val="FF0000"/>
                </a:solidFill>
              </a:rPr>
              <a:t>1)</a:t>
            </a:r>
            <a:r>
              <a:rPr lang="fr-FR" b="1" dirty="0" err="1">
                <a:solidFill>
                  <a:srgbClr val="FF0000"/>
                </a:solidFill>
              </a:rPr>
              <a:t>Expecting</a:t>
            </a:r>
            <a:r>
              <a:rPr lang="fr-FR" b="1" dirty="0">
                <a:solidFill>
                  <a:srgbClr val="FF0000"/>
                </a:solidFill>
              </a:rPr>
              <a:t> Free </a:t>
            </a:r>
            <a:r>
              <a:rPr lang="fr-FR" b="1" dirty="0" err="1">
                <a:solidFill>
                  <a:srgbClr val="FF0000"/>
                </a:solidFill>
              </a:rPr>
              <a:t>Refills</a:t>
            </a:r>
            <a:r>
              <a:rPr lang="fr-FR" dirty="0">
                <a:solidFill>
                  <a:srgbClr val="FF0000"/>
                </a:solidFill>
              </a:rPr>
              <a:t>.</a:t>
            </a:r>
          </a:p>
          <a:p>
            <a:pPr marL="0" indent="0">
              <a:buNone/>
            </a:pPr>
            <a:r>
              <a:rPr lang="fr-FR" dirty="0" err="1">
                <a:cs typeface="Arial" panose="020B0604020202020204" pitchFamily="34" charset="0"/>
              </a:rPr>
              <a:t>Here</a:t>
            </a:r>
            <a:r>
              <a:rPr lang="fr-FR" dirty="0">
                <a:cs typeface="Arial" panose="020B0604020202020204" pitchFamily="34" charset="0"/>
              </a:rPr>
              <a:t> </a:t>
            </a:r>
            <a:r>
              <a:rPr lang="fr-FR" dirty="0" err="1">
                <a:cs typeface="Arial" panose="020B0604020202020204" pitchFamily="34" charset="0"/>
              </a:rPr>
              <a:t>is</a:t>
            </a:r>
            <a:r>
              <a:rPr lang="fr-FR" dirty="0">
                <a:cs typeface="Arial" panose="020B0604020202020204" pitchFamily="34" charset="0"/>
              </a:rPr>
              <a:t> </a:t>
            </a:r>
            <a:r>
              <a:rPr lang="fr-FR" dirty="0" err="1">
                <a:cs typeface="Arial" panose="020B0604020202020204" pitchFamily="34" charset="0"/>
              </a:rPr>
              <a:t>something</a:t>
            </a:r>
            <a:r>
              <a:rPr lang="fr-FR" dirty="0">
                <a:cs typeface="Arial" panose="020B0604020202020204" pitchFamily="34" charset="0"/>
              </a:rPr>
              <a:t> </a:t>
            </a:r>
            <a:r>
              <a:rPr lang="fr-FR" dirty="0" err="1">
                <a:cs typeface="Arial" panose="020B0604020202020204" pitchFamily="34" charset="0"/>
              </a:rPr>
              <a:t>pretty</a:t>
            </a:r>
            <a:r>
              <a:rPr lang="fr-FR" dirty="0">
                <a:cs typeface="Arial" panose="020B0604020202020204" pitchFamily="34" charset="0"/>
              </a:rPr>
              <a:t> </a:t>
            </a:r>
            <a:r>
              <a:rPr lang="fr-FR" dirty="0" err="1">
                <a:cs typeface="Arial" panose="020B0604020202020204" pitchFamily="34" charset="0"/>
              </a:rPr>
              <a:t>familiar</a:t>
            </a:r>
            <a:r>
              <a:rPr lang="fr-FR" dirty="0">
                <a:cs typeface="Arial" panose="020B0604020202020204" pitchFamily="34" charset="0"/>
              </a:rPr>
              <a:t> in American </a:t>
            </a:r>
            <a:r>
              <a:rPr lang="fr-FR" dirty="0" err="1">
                <a:cs typeface="Arial" panose="020B0604020202020204" pitchFamily="34" charset="0"/>
              </a:rPr>
              <a:t>eateries</a:t>
            </a:r>
            <a:r>
              <a:rPr lang="fr-FR" dirty="0">
                <a:cs typeface="Arial" panose="020B0604020202020204" pitchFamily="34" charset="0"/>
              </a:rPr>
              <a:t>, </a:t>
            </a:r>
            <a:r>
              <a:rPr lang="fr-FR" dirty="0" err="1">
                <a:cs typeface="Arial" panose="020B0604020202020204" pitchFamily="34" charset="0"/>
              </a:rPr>
              <a:t>although</a:t>
            </a:r>
            <a:r>
              <a:rPr lang="fr-FR" dirty="0">
                <a:cs typeface="Arial" panose="020B0604020202020204" pitchFamily="34" charset="0"/>
              </a:rPr>
              <a:t> not all. It </a:t>
            </a:r>
            <a:r>
              <a:rPr lang="fr-FR" dirty="0" err="1">
                <a:cs typeface="Arial" panose="020B0604020202020204" pitchFamily="34" charset="0"/>
              </a:rPr>
              <a:t>is</a:t>
            </a:r>
            <a:r>
              <a:rPr lang="fr-FR" dirty="0">
                <a:cs typeface="Arial" panose="020B0604020202020204" pitchFamily="34" charset="0"/>
              </a:rPr>
              <a:t> </a:t>
            </a:r>
            <a:r>
              <a:rPr lang="fr-FR" dirty="0" err="1">
                <a:cs typeface="Arial" panose="020B0604020202020204" pitchFamily="34" charset="0"/>
              </a:rPr>
              <a:t>usual</a:t>
            </a:r>
            <a:r>
              <a:rPr lang="fr-FR" dirty="0">
                <a:cs typeface="Arial" panose="020B0604020202020204" pitchFamily="34" charset="0"/>
              </a:rPr>
              <a:t> for </a:t>
            </a:r>
            <a:r>
              <a:rPr lang="fr-FR" dirty="0" err="1">
                <a:cs typeface="Arial" panose="020B0604020202020204" pitchFamily="34" charset="0"/>
              </a:rPr>
              <a:t>some</a:t>
            </a:r>
            <a:r>
              <a:rPr lang="fr-FR" dirty="0">
                <a:cs typeface="Arial" panose="020B0604020202020204" pitchFamily="34" charset="0"/>
              </a:rPr>
              <a:t> </a:t>
            </a:r>
            <a:r>
              <a:rPr lang="fr-FR" dirty="0" err="1">
                <a:cs typeface="Arial" panose="020B0604020202020204" pitchFamily="34" charset="0"/>
              </a:rPr>
              <a:t>dining</a:t>
            </a:r>
            <a:r>
              <a:rPr lang="fr-FR" dirty="0">
                <a:cs typeface="Arial" panose="020B0604020202020204" pitchFamily="34" charset="0"/>
              </a:rPr>
              <a:t> establishments to </a:t>
            </a:r>
            <a:r>
              <a:rPr lang="fr-FR" dirty="0" err="1">
                <a:cs typeface="Arial" panose="020B0604020202020204" pitchFamily="34" charset="0"/>
              </a:rPr>
              <a:t>offer</a:t>
            </a:r>
            <a:r>
              <a:rPr lang="fr-FR" dirty="0">
                <a:cs typeface="Arial" panose="020B0604020202020204" pitchFamily="34" charset="0"/>
              </a:rPr>
              <a:t> </a:t>
            </a:r>
            <a:r>
              <a:rPr lang="fr-FR" dirty="0" err="1">
                <a:cs typeface="Arial" panose="020B0604020202020204" pitchFamily="34" charset="0"/>
              </a:rPr>
              <a:t>their</a:t>
            </a:r>
            <a:r>
              <a:rPr lang="fr-FR" dirty="0">
                <a:cs typeface="Arial" panose="020B0604020202020204" pitchFamily="34" charset="0"/>
              </a:rPr>
              <a:t> </a:t>
            </a:r>
            <a:r>
              <a:rPr lang="fr-FR" dirty="0" err="1">
                <a:cs typeface="Arial" panose="020B0604020202020204" pitchFamily="34" charset="0"/>
              </a:rPr>
              <a:t>customers</a:t>
            </a:r>
            <a:r>
              <a:rPr lang="fr-FR" dirty="0">
                <a:cs typeface="Arial" panose="020B0604020202020204" pitchFamily="34" charset="0"/>
              </a:rPr>
              <a:t> free drink </a:t>
            </a:r>
            <a:r>
              <a:rPr lang="fr-FR" dirty="0" err="1">
                <a:cs typeface="Arial" panose="020B0604020202020204" pitchFamily="34" charset="0"/>
              </a:rPr>
              <a:t>refills</a:t>
            </a:r>
            <a:r>
              <a:rPr lang="fr-FR" dirty="0">
                <a:cs typeface="Arial" panose="020B0604020202020204" pitchFamily="34" charset="0"/>
              </a:rPr>
              <a:t>. As a </a:t>
            </a:r>
            <a:r>
              <a:rPr lang="fr-FR" dirty="0" err="1">
                <a:cs typeface="Arial" panose="020B0604020202020204" pitchFamily="34" charset="0"/>
              </a:rPr>
              <a:t>result</a:t>
            </a:r>
            <a:r>
              <a:rPr lang="fr-FR" dirty="0">
                <a:cs typeface="Arial" panose="020B0604020202020204" pitchFamily="34" charset="0"/>
              </a:rPr>
              <a:t>, </a:t>
            </a:r>
            <a:r>
              <a:rPr lang="fr-FR" dirty="0" err="1">
                <a:cs typeface="Arial" panose="020B0604020202020204" pitchFamily="34" charset="0"/>
              </a:rPr>
              <a:t>when</a:t>
            </a:r>
            <a:r>
              <a:rPr lang="fr-FR" dirty="0">
                <a:cs typeface="Arial" panose="020B0604020202020204" pitchFamily="34" charset="0"/>
              </a:rPr>
              <a:t> </a:t>
            </a:r>
            <a:r>
              <a:rPr lang="fr-FR" dirty="0" err="1">
                <a:cs typeface="Arial" panose="020B0604020202020204" pitchFamily="34" charset="0"/>
              </a:rPr>
              <a:t>Americans</a:t>
            </a:r>
            <a:r>
              <a:rPr lang="fr-FR" dirty="0">
                <a:cs typeface="Arial" panose="020B0604020202020204" pitchFamily="34" charset="0"/>
              </a:rPr>
              <a:t> go </a:t>
            </a:r>
            <a:r>
              <a:rPr lang="fr-FR" dirty="0" err="1">
                <a:cs typeface="Arial" panose="020B0604020202020204" pitchFamily="34" charset="0"/>
              </a:rPr>
              <a:t>abroad</a:t>
            </a:r>
            <a:r>
              <a:rPr lang="fr-FR" dirty="0">
                <a:cs typeface="Arial" panose="020B0604020202020204" pitchFamily="34" charset="0"/>
              </a:rPr>
              <a:t>, </a:t>
            </a:r>
            <a:r>
              <a:rPr lang="fr-FR" dirty="0" err="1">
                <a:cs typeface="Arial" panose="020B0604020202020204" pitchFamily="34" charset="0"/>
              </a:rPr>
              <a:t>they</a:t>
            </a:r>
            <a:r>
              <a:rPr lang="fr-FR" dirty="0">
                <a:cs typeface="Arial" panose="020B0604020202020204" pitchFamily="34" charset="0"/>
              </a:rPr>
              <a:t> are in for an </a:t>
            </a:r>
            <a:r>
              <a:rPr lang="fr-FR" dirty="0" err="1">
                <a:cs typeface="Arial" panose="020B0604020202020204" pitchFamily="34" charset="0"/>
              </a:rPr>
              <a:t>annoying</a:t>
            </a:r>
            <a:r>
              <a:rPr lang="fr-FR" dirty="0">
                <a:cs typeface="Arial" panose="020B0604020202020204" pitchFamily="34" charset="0"/>
              </a:rPr>
              <a:t> surprise </a:t>
            </a:r>
            <a:r>
              <a:rPr lang="fr-FR" dirty="0" err="1">
                <a:cs typeface="Arial" panose="020B0604020202020204" pitchFamily="34" charset="0"/>
              </a:rPr>
              <a:t>when</a:t>
            </a:r>
            <a:r>
              <a:rPr lang="fr-FR" dirty="0">
                <a:cs typeface="Arial" panose="020B0604020202020204" pitchFamily="34" charset="0"/>
              </a:rPr>
              <a:t> </a:t>
            </a:r>
            <a:r>
              <a:rPr lang="fr-FR" dirty="0" err="1">
                <a:cs typeface="Arial" panose="020B0604020202020204" pitchFamily="34" charset="0"/>
              </a:rPr>
              <a:t>they</a:t>
            </a:r>
            <a:r>
              <a:rPr lang="fr-FR" dirty="0">
                <a:cs typeface="Arial" panose="020B0604020202020204" pitchFamily="34" charset="0"/>
              </a:rPr>
              <a:t> have to </a:t>
            </a:r>
            <a:r>
              <a:rPr lang="fr-FR" dirty="0" err="1">
                <a:cs typeface="Arial" panose="020B0604020202020204" pitchFamily="34" charset="0"/>
              </a:rPr>
              <a:t>pay</a:t>
            </a:r>
            <a:r>
              <a:rPr lang="fr-FR" dirty="0">
                <a:cs typeface="Arial" panose="020B0604020202020204" pitchFamily="34" charset="0"/>
              </a:rPr>
              <a:t> for </a:t>
            </a:r>
            <a:r>
              <a:rPr lang="fr-FR" dirty="0" err="1">
                <a:cs typeface="Arial" panose="020B0604020202020204" pitchFamily="34" charset="0"/>
              </a:rPr>
              <a:t>every</a:t>
            </a:r>
            <a:r>
              <a:rPr lang="fr-FR" dirty="0">
                <a:cs typeface="Arial" panose="020B0604020202020204" pitchFamily="34" charset="0"/>
              </a:rPr>
              <a:t> </a:t>
            </a:r>
            <a:r>
              <a:rPr lang="fr-FR" dirty="0" err="1">
                <a:cs typeface="Arial" panose="020B0604020202020204" pitchFamily="34" charset="0"/>
              </a:rPr>
              <a:t>cup</a:t>
            </a:r>
            <a:r>
              <a:rPr lang="fr-FR" dirty="0">
                <a:cs typeface="Arial" panose="020B0604020202020204" pitchFamily="34" charset="0"/>
              </a:rPr>
              <a:t> </a:t>
            </a:r>
            <a:r>
              <a:rPr lang="fr-FR" dirty="0" err="1">
                <a:cs typeface="Arial" panose="020B0604020202020204" pitchFamily="34" charset="0"/>
              </a:rPr>
              <a:t>they</a:t>
            </a:r>
            <a:r>
              <a:rPr lang="fr-FR" dirty="0">
                <a:cs typeface="Arial" panose="020B0604020202020204" pitchFamily="34" charset="0"/>
              </a:rPr>
              <a:t> drink.</a:t>
            </a:r>
          </a:p>
          <a:p>
            <a:pPr marL="0" indent="0">
              <a:buNone/>
            </a:pPr>
            <a:endParaRPr lang="" sz="2500" dirty="0"/>
          </a:p>
        </p:txBody>
      </p:sp>
      <p:pic>
        <p:nvPicPr>
          <p:cNvPr id="7" name="Picture 7">
            <a:extLst>
              <a:ext uri="{FF2B5EF4-FFF2-40B4-BE49-F238E27FC236}">
                <a16:creationId xmlns:a16="http://schemas.microsoft.com/office/drawing/2014/main" id="{FBCABB7E-5A06-4241-B361-ECC52782D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140617"/>
            <a:ext cx="5524500" cy="4791075"/>
          </a:xfrm>
          <a:prstGeom prst="rect">
            <a:avLst/>
          </a:prstGeom>
        </p:spPr>
      </p:pic>
    </p:spTree>
    <p:extLst>
      <p:ext uri="{BB962C8B-B14F-4D97-AF65-F5344CB8AC3E}">
        <p14:creationId xmlns:p14="http://schemas.microsoft.com/office/powerpoint/2010/main" val="235102345"/>
      </p:ext>
    </p:extLst>
  </p:cSld>
  <p:clrMapOvr>
    <a:masterClrMapping/>
  </p:clrMapOvr>
  <mc:AlternateContent xmlns:mc="http://schemas.openxmlformats.org/markup-compatibility/2006">
    <mc:Choice xmlns:p14="http://schemas.microsoft.com/office/powerpoint/2010/main" Requires="p14">
      <p:transition spd="med" p14:dur="700" advTm="21041">
        <p:fade/>
      </p:transition>
    </mc:Choice>
    <mc:Fallback>
      <p:transition spd="med" advTm="21041">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96370D-E131-8E45-8402-354B5D5815BE}"/>
              </a:ext>
            </a:extLst>
          </p:cNvPr>
          <p:cNvSpPr>
            <a:spLocks noGrp="1"/>
          </p:cNvSpPr>
          <p:nvPr>
            <p:ph idx="1"/>
          </p:nvPr>
        </p:nvSpPr>
        <p:spPr>
          <a:xfrm>
            <a:off x="304800" y="1295400"/>
            <a:ext cx="5257800" cy="4786314"/>
          </a:xfrm>
        </p:spPr>
        <p:txBody>
          <a:bodyPr>
            <a:normAutofit/>
          </a:bodyPr>
          <a:lstStyle/>
          <a:p>
            <a:pPr marL="0" indent="0">
              <a:buNone/>
            </a:pPr>
            <a:r>
              <a:rPr lang="fr-FR" b="1" dirty="0">
                <a:solidFill>
                  <a:srgbClr val="FF0000"/>
                </a:solidFill>
              </a:rPr>
              <a:t>2. </a:t>
            </a:r>
            <a:r>
              <a:rPr lang="fr-FR" b="1" dirty="0" err="1">
                <a:solidFill>
                  <a:srgbClr val="FF0000"/>
                </a:solidFill>
              </a:rPr>
              <a:t>Using</a:t>
            </a:r>
            <a:r>
              <a:rPr lang="fr-FR" b="1" dirty="0">
                <a:solidFill>
                  <a:srgbClr val="FF0000"/>
                </a:solidFill>
              </a:rPr>
              <a:t> a lot of water in the </a:t>
            </a:r>
            <a:r>
              <a:rPr lang="fr-FR" b="1" dirty="0" err="1">
                <a:solidFill>
                  <a:srgbClr val="FF0000"/>
                </a:solidFill>
              </a:rPr>
              <a:t>toilet</a:t>
            </a:r>
            <a:r>
              <a:rPr lang="fr-FR" b="1" dirty="0">
                <a:solidFill>
                  <a:srgbClr val="FF0000"/>
                </a:solidFill>
              </a:rPr>
              <a:t> </a:t>
            </a:r>
            <a:r>
              <a:rPr lang="fr-FR" b="1" dirty="0" err="1">
                <a:solidFill>
                  <a:srgbClr val="FF0000"/>
                </a:solidFill>
              </a:rPr>
              <a:t>bowls</a:t>
            </a:r>
            <a:r>
              <a:rPr lang="fr-FR" b="1" dirty="0">
                <a:solidFill>
                  <a:srgbClr val="FF0000"/>
                </a:solidFill>
              </a:rPr>
              <a:t>.</a:t>
            </a:r>
            <a:endParaRPr lang="fr-FR" dirty="0">
              <a:solidFill>
                <a:srgbClr val="FF0000"/>
              </a:solidFill>
            </a:endParaRPr>
          </a:p>
          <a:p>
            <a:pPr marL="0" indent="0">
              <a:buNone/>
            </a:pPr>
            <a:r>
              <a:rPr lang="fr-FR" dirty="0" err="1"/>
              <a:t>Toilets</a:t>
            </a:r>
            <a:r>
              <a:rPr lang="fr-FR" dirty="0"/>
              <a:t> are </a:t>
            </a:r>
            <a:r>
              <a:rPr lang="fr-FR" dirty="0" err="1"/>
              <a:t>undoubtedly</a:t>
            </a:r>
            <a:r>
              <a:rPr lang="fr-FR" dirty="0"/>
              <a:t> </a:t>
            </a:r>
            <a:r>
              <a:rPr lang="fr-FR" dirty="0" err="1"/>
              <a:t>different</a:t>
            </a:r>
            <a:r>
              <a:rPr lang="fr-FR" dirty="0"/>
              <a:t> in the US </a:t>
            </a:r>
            <a:r>
              <a:rPr lang="fr-FR" dirty="0" err="1"/>
              <a:t>than</a:t>
            </a:r>
            <a:r>
              <a:rPr lang="fr-FR" dirty="0"/>
              <a:t> in </a:t>
            </a:r>
            <a:r>
              <a:rPr lang="fr-FR" dirty="0" err="1"/>
              <a:t>other</a:t>
            </a:r>
            <a:r>
              <a:rPr lang="fr-FR" dirty="0"/>
              <a:t> parts of the world. One </a:t>
            </a:r>
            <a:r>
              <a:rPr lang="fr-FR" dirty="0" err="1"/>
              <a:t>amusing</a:t>
            </a:r>
            <a:r>
              <a:rPr lang="fr-FR" dirty="0"/>
              <a:t> </a:t>
            </a:r>
            <a:r>
              <a:rPr lang="fr-FR" dirty="0" err="1"/>
              <a:t>difference</a:t>
            </a:r>
            <a:r>
              <a:rPr lang="fr-FR" dirty="0"/>
              <a:t> </a:t>
            </a:r>
            <a:r>
              <a:rPr lang="fr-FR" dirty="0" err="1"/>
              <a:t>is</a:t>
            </a:r>
            <a:r>
              <a:rPr lang="fr-FR" dirty="0"/>
              <a:t> how </a:t>
            </a:r>
            <a:r>
              <a:rPr lang="fr-FR" dirty="0" err="1"/>
              <a:t>much</a:t>
            </a:r>
            <a:r>
              <a:rPr lang="fr-FR" dirty="0"/>
              <a:t> </a:t>
            </a:r>
            <a:r>
              <a:rPr lang="fr-FR" dirty="0" err="1"/>
              <a:t>wasted</a:t>
            </a:r>
            <a:r>
              <a:rPr lang="fr-FR" dirty="0"/>
              <a:t> water in American </a:t>
            </a:r>
            <a:r>
              <a:rPr lang="fr-FR" dirty="0" err="1"/>
              <a:t>bathrooms</a:t>
            </a:r>
            <a:r>
              <a:rPr lang="fr-FR" dirty="0"/>
              <a:t> </a:t>
            </a:r>
            <a:r>
              <a:rPr lang="fr-FR" dirty="0" err="1"/>
              <a:t>than</a:t>
            </a:r>
            <a:r>
              <a:rPr lang="fr-FR" dirty="0"/>
              <a:t> in </a:t>
            </a:r>
            <a:r>
              <a:rPr lang="fr-FR" dirty="0" err="1"/>
              <a:t>other</a:t>
            </a:r>
            <a:r>
              <a:rPr lang="fr-FR" dirty="0"/>
              <a:t> countries.</a:t>
            </a:r>
          </a:p>
          <a:p>
            <a:pPr marL="0" indent="0">
              <a:buNone/>
            </a:pPr>
            <a:r>
              <a:rPr lang="fr-FR" dirty="0"/>
              <a:t>In the </a:t>
            </a:r>
            <a:r>
              <a:rPr lang="fr-FR" dirty="0" err="1"/>
              <a:t>Reddit</a:t>
            </a:r>
            <a:r>
              <a:rPr lang="fr-FR" dirty="0"/>
              <a:t> thread, one user </a:t>
            </a:r>
            <a:r>
              <a:rPr lang="fr-FR" dirty="0" err="1"/>
              <a:t>wrote</a:t>
            </a:r>
            <a:r>
              <a:rPr lang="fr-FR" dirty="0"/>
              <a:t>, “</a:t>
            </a:r>
            <a:r>
              <a:rPr lang="fr-FR" dirty="0" err="1"/>
              <a:t>Seriously</a:t>
            </a:r>
            <a:r>
              <a:rPr lang="fr-FR" dirty="0"/>
              <a:t>, </a:t>
            </a:r>
            <a:r>
              <a:rPr lang="fr-FR" dirty="0" err="1"/>
              <a:t>why</a:t>
            </a:r>
            <a:r>
              <a:rPr lang="fr-FR" dirty="0"/>
              <a:t> </a:t>
            </a:r>
            <a:r>
              <a:rPr lang="fr-FR" dirty="0" err="1"/>
              <a:t>so</a:t>
            </a:r>
            <a:r>
              <a:rPr lang="fr-FR" dirty="0"/>
              <a:t> </a:t>
            </a:r>
            <a:r>
              <a:rPr lang="fr-FR" dirty="0" err="1"/>
              <a:t>much</a:t>
            </a:r>
            <a:r>
              <a:rPr lang="fr-FR" dirty="0"/>
              <a:t>?!”</a:t>
            </a:r>
          </a:p>
          <a:p>
            <a:pPr marL="0" indent="0">
              <a:buNone/>
            </a:pPr>
            <a:endParaRPr lang="" sz="2500" dirty="0"/>
          </a:p>
        </p:txBody>
      </p:sp>
      <p:pic>
        <p:nvPicPr>
          <p:cNvPr id="2" name="Picture 1">
            <a:extLst>
              <a:ext uri="{FF2B5EF4-FFF2-40B4-BE49-F238E27FC236}">
                <a16:creationId xmlns:a16="http://schemas.microsoft.com/office/drawing/2014/main" id="{9523B386-E21A-BF48-8E1E-12480F3DA0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0781" y="983456"/>
            <a:ext cx="5524500" cy="4786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7308003"/>
      </p:ext>
    </p:extLst>
  </p:cSld>
  <p:clrMapOvr>
    <a:masterClrMapping/>
  </p:clrMapOvr>
  <p:transition spd="slow" advTm="22842">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152400" y="1427019"/>
            <a:ext cx="6324600" cy="5082638"/>
          </a:xfrm>
        </p:spPr>
        <p:txBody>
          <a:bodyPr>
            <a:normAutofit fontScale="40000" lnSpcReduction="20000"/>
          </a:bodyPr>
          <a:lstStyle/>
          <a:p>
            <a:pPr marL="0" indent="0">
              <a:buNone/>
            </a:pPr>
            <a:r>
              <a:rPr lang="en-US" sz="8600" b="1" dirty="0">
                <a:solidFill>
                  <a:srgbClr val="FF0000"/>
                </a:solidFill>
              </a:rPr>
              <a:t>3)'Soccer' - It's Called Football!</a:t>
            </a:r>
          </a:p>
          <a:p>
            <a:pPr marL="0" indent="0">
              <a:buNone/>
            </a:pPr>
            <a:endParaRPr lang="en-US" sz="8600" b="1" dirty="0">
              <a:solidFill>
                <a:srgbClr val="FF0000"/>
              </a:solidFill>
            </a:endParaRPr>
          </a:p>
          <a:p>
            <a:pPr marL="0" indent="0">
              <a:buNone/>
            </a:pPr>
            <a:r>
              <a:rPr lang="en-US" sz="7000" dirty="0">
                <a:cs typeface="Arial" panose="020B0604020202020204" pitchFamily="34" charset="0"/>
              </a:rPr>
              <a:t>While we can appreciate that Gridiron, also known as American football, is widely popular in the USA, that isn't necessarily the case worldwide. </a:t>
            </a:r>
          </a:p>
          <a:p>
            <a:pPr marL="0" indent="0">
              <a:buNone/>
            </a:pPr>
            <a:r>
              <a:rPr lang="fr-FR" sz="7000" dirty="0">
                <a:cs typeface="Arial" panose="020B0604020202020204" pitchFamily="34" charset="0"/>
              </a:rPr>
              <a:t>The </a:t>
            </a:r>
            <a:r>
              <a:rPr lang="fr-FR" sz="7000" dirty="0" err="1">
                <a:cs typeface="Arial" panose="020B0604020202020204" pitchFamily="34" charset="0"/>
              </a:rPr>
              <a:t>majority</a:t>
            </a:r>
            <a:r>
              <a:rPr lang="fr-FR" sz="7000" dirty="0">
                <a:cs typeface="Arial" panose="020B0604020202020204" pitchFamily="34" charset="0"/>
              </a:rPr>
              <a:t> of people in the world call </a:t>
            </a:r>
            <a:r>
              <a:rPr lang="fr-FR" sz="7000" dirty="0" err="1">
                <a:cs typeface="Arial" panose="020B0604020202020204" pitchFamily="34" charset="0"/>
              </a:rPr>
              <a:t>what</a:t>
            </a:r>
            <a:r>
              <a:rPr lang="fr-FR" sz="7000" dirty="0">
                <a:cs typeface="Arial" panose="020B0604020202020204" pitchFamily="34" charset="0"/>
              </a:rPr>
              <a:t> </a:t>
            </a:r>
            <a:r>
              <a:rPr lang="fr-FR" sz="7000" dirty="0" err="1">
                <a:cs typeface="Arial" panose="020B0604020202020204" pitchFamily="34" charset="0"/>
              </a:rPr>
              <a:t>Americans</a:t>
            </a:r>
            <a:r>
              <a:rPr lang="fr-FR" sz="7000" dirty="0">
                <a:cs typeface="Arial" panose="020B0604020202020204" pitchFamily="34" charset="0"/>
              </a:rPr>
              <a:t> know as soccer as football. </a:t>
            </a:r>
            <a:r>
              <a:rPr lang="fr-FR" sz="7000" dirty="0" err="1">
                <a:cs typeface="Arial" panose="020B0604020202020204" pitchFamily="34" charset="0"/>
              </a:rPr>
              <a:t>So,why</a:t>
            </a:r>
            <a:r>
              <a:rPr lang="fr-FR" sz="7000" dirty="0">
                <a:cs typeface="Arial" panose="020B0604020202020204" pitchFamily="34" charset="0"/>
              </a:rPr>
              <a:t> the </a:t>
            </a:r>
            <a:r>
              <a:rPr lang="fr-FR" sz="7000" dirty="0" err="1">
                <a:cs typeface="Arial" panose="020B0604020202020204" pitchFamily="34" charset="0"/>
              </a:rPr>
              <a:t>Americans</a:t>
            </a:r>
            <a:r>
              <a:rPr lang="fr-FR" sz="7000" dirty="0">
                <a:cs typeface="Arial" panose="020B0604020202020204" pitchFamily="34" charset="0"/>
              </a:rPr>
              <a:t> call the sport soccer </a:t>
            </a:r>
            <a:r>
              <a:rPr lang="fr-FR" sz="7000" dirty="0" err="1">
                <a:cs typeface="Arial" panose="020B0604020202020204" pitchFamily="34" charset="0"/>
              </a:rPr>
              <a:t>whilst</a:t>
            </a:r>
            <a:r>
              <a:rPr lang="fr-FR" sz="7000" dirty="0">
                <a:cs typeface="Arial" panose="020B0604020202020204" pitchFamily="34" charset="0"/>
              </a:rPr>
              <a:t> the </a:t>
            </a:r>
            <a:r>
              <a:rPr lang="fr-FR" sz="7000" dirty="0" err="1">
                <a:cs typeface="Arial" panose="020B0604020202020204" pitchFamily="34" charset="0"/>
              </a:rPr>
              <a:t>rest</a:t>
            </a:r>
            <a:r>
              <a:rPr lang="fr-FR" sz="7000" dirty="0">
                <a:cs typeface="Arial" panose="020B0604020202020204" pitchFamily="34" charset="0"/>
              </a:rPr>
              <a:t> of the world calls </a:t>
            </a:r>
            <a:r>
              <a:rPr lang="fr-FR" sz="7000" dirty="0" err="1">
                <a:cs typeface="Arial" panose="020B0604020202020204" pitchFamily="34" charset="0"/>
              </a:rPr>
              <a:t>it</a:t>
            </a:r>
            <a:r>
              <a:rPr lang="fr-FR" sz="7000" dirty="0">
                <a:cs typeface="Arial" panose="020B0604020202020204" pitchFamily="34" charset="0"/>
              </a:rPr>
              <a:t> football.</a:t>
            </a:r>
          </a:p>
          <a:p>
            <a:pPr marL="0" indent="0">
              <a:buNone/>
            </a:pPr>
            <a:endParaRPr lang="en-US" b="1" dirty="0"/>
          </a:p>
          <a:p>
            <a:pPr marL="0" indent="0" algn="l">
              <a:buNone/>
            </a:pPr>
            <a:endParaRPr lang="en-US" b="1" dirty="0"/>
          </a:p>
          <a:p>
            <a:pPr algn="l"/>
            <a:endParaRPr lang="ar-EG" dirty="0"/>
          </a:p>
        </p:txBody>
      </p:sp>
      <p:pic>
        <p:nvPicPr>
          <p:cNvPr id="1027"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781800" y="1447801"/>
            <a:ext cx="5174748"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4020640"/>
      </p:ext>
    </p:extLst>
  </p:cSld>
  <p:clrMapOvr>
    <a:masterClrMapping/>
  </p:clrMapOvr>
  <p:transition spd="slow" advTm="31173">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909" y="838200"/>
            <a:ext cx="5181600" cy="1175657"/>
          </a:xfrm>
        </p:spPr>
        <p:txBody>
          <a:bodyPr>
            <a:normAutofit/>
          </a:bodyPr>
          <a:lstStyle/>
          <a:p>
            <a:r>
              <a:rPr lang="en-US" sz="3000" b="1" dirty="0">
                <a:solidFill>
                  <a:srgbClr val="FF0000"/>
                </a:solidFill>
              </a:rPr>
              <a:t>4)Pronouncing the last letter of the alphabet as "zee"</a:t>
            </a:r>
          </a:p>
        </p:txBody>
      </p:sp>
      <p:sp>
        <p:nvSpPr>
          <p:cNvPr id="3" name="Content Placeholder 2"/>
          <p:cNvSpPr>
            <a:spLocks noGrp="1"/>
          </p:cNvSpPr>
          <p:nvPr>
            <p:ph sz="half" idx="1"/>
          </p:nvPr>
        </p:nvSpPr>
        <p:spPr>
          <a:xfrm>
            <a:off x="508909" y="2100944"/>
            <a:ext cx="6057900" cy="3657599"/>
          </a:xfrm>
        </p:spPr>
        <p:txBody>
          <a:bodyPr>
            <a:noAutofit/>
          </a:bodyPr>
          <a:lstStyle/>
          <a:p>
            <a:pPr marL="0" indent="0">
              <a:buNone/>
            </a:pPr>
            <a:r>
              <a:rPr lang="en-US" dirty="0"/>
              <a:t>In America, the letter Z is, well, zee. </a:t>
            </a:r>
          </a:p>
          <a:p>
            <a:pPr marL="0" indent="0">
              <a:buNone/>
            </a:pPr>
            <a:r>
              <a:rPr lang="en-US" dirty="0"/>
              <a:t>In most other English-speaking countries—like Canada, Ireland, or England, the letter Z is pronounced zed. </a:t>
            </a:r>
          </a:p>
          <a:p>
            <a:pPr marL="0" indent="0">
              <a:buNone/>
            </a:pPr>
            <a:r>
              <a:rPr lang="en-US" dirty="0"/>
              <a:t>Why the World Pronounces "Z" as "Zed" And Americans Don't</a:t>
            </a:r>
          </a:p>
        </p:txBody>
      </p:sp>
      <p:pic>
        <p:nvPicPr>
          <p:cNvPr id="5" name="Content Placeholder 4"/>
          <p:cNvPicPr>
            <a:picLocks noGrp="1" noChangeAspect="1"/>
          </p:cNvPicPr>
          <p:nvPr>
            <p:ph sz="half" idx="2"/>
          </p:nvPr>
        </p:nvPicPr>
        <p:blipFill>
          <a:blip r:embed="rId2"/>
          <a:stretch>
            <a:fillRect/>
          </a:stretch>
        </p:blipFill>
        <p:spPr>
          <a:xfrm>
            <a:off x="7772400" y="838200"/>
            <a:ext cx="3657599" cy="4800600"/>
          </a:xfrm>
          <a:prstGeom prst="rect">
            <a:avLst/>
          </a:prstGeom>
        </p:spPr>
      </p:pic>
    </p:spTree>
    <p:extLst>
      <p:ext uri="{BB962C8B-B14F-4D97-AF65-F5344CB8AC3E}">
        <p14:creationId xmlns:p14="http://schemas.microsoft.com/office/powerpoint/2010/main" val="3877080299"/>
      </p:ext>
    </p:extLst>
  </p:cSld>
  <p:clrMapOvr>
    <a:masterClrMapping/>
  </p:clrMapOvr>
  <mc:AlternateContent xmlns:mc="http://schemas.openxmlformats.org/markup-compatibility/2006">
    <mc:Choice xmlns:p14="http://schemas.microsoft.com/office/powerpoint/2010/main" Requires="p14">
      <p:transition spd="slow" p14:dur="1500" advTm="19471">
        <p:split orient="vert"/>
      </p:transition>
    </mc:Choice>
    <mc:Fallback>
      <p:transition spd="slow" advTm="19471">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467600" y="609600"/>
            <a:ext cx="4191000" cy="5155019"/>
          </a:xfrm>
          <a:prstGeom prst="rect">
            <a:avLst/>
          </a:prstGeom>
        </p:spPr>
      </p:pic>
      <p:sp>
        <p:nvSpPr>
          <p:cNvPr id="6" name="Rectangle 5"/>
          <p:cNvSpPr/>
          <p:nvPr/>
        </p:nvSpPr>
        <p:spPr>
          <a:xfrm>
            <a:off x="512618" y="1219200"/>
            <a:ext cx="4416594" cy="553998"/>
          </a:xfrm>
          <a:prstGeom prst="rect">
            <a:avLst/>
          </a:prstGeom>
        </p:spPr>
        <p:txBody>
          <a:bodyPr wrap="none">
            <a:spAutoFit/>
          </a:bodyPr>
          <a:lstStyle/>
          <a:p>
            <a:r>
              <a:rPr lang="en-US" sz="3000" b="1" dirty="0">
                <a:solidFill>
                  <a:srgbClr val="FF0000"/>
                </a:solidFill>
                <a:latin typeface="ProximaNovaReg"/>
              </a:rPr>
              <a:t>5)The Lack Of Days Off</a:t>
            </a:r>
            <a:endParaRPr lang="en-US" sz="3000" b="1" i="0" dirty="0">
              <a:solidFill>
                <a:srgbClr val="FF0000"/>
              </a:solidFill>
              <a:effectLst/>
              <a:latin typeface="ProximaNovaReg"/>
            </a:endParaRPr>
          </a:p>
        </p:txBody>
      </p:sp>
      <p:sp>
        <p:nvSpPr>
          <p:cNvPr id="2" name="Rectangle 1">
            <a:extLst>
              <a:ext uri="{FF2B5EF4-FFF2-40B4-BE49-F238E27FC236}">
                <a16:creationId xmlns:a16="http://schemas.microsoft.com/office/drawing/2014/main" id="{5F4E8C1B-AFD3-474C-8410-A24ABECABC0B}"/>
              </a:ext>
            </a:extLst>
          </p:cNvPr>
          <p:cNvSpPr/>
          <p:nvPr/>
        </p:nvSpPr>
        <p:spPr>
          <a:xfrm>
            <a:off x="195944" y="1872343"/>
            <a:ext cx="6487886" cy="3108543"/>
          </a:xfrm>
          <a:prstGeom prst="rect">
            <a:avLst/>
          </a:prstGeom>
        </p:spPr>
        <p:txBody>
          <a:bodyPr wrap="square">
            <a:spAutoFit/>
          </a:bodyPr>
          <a:lstStyle/>
          <a:p>
            <a:r>
              <a:rPr lang="fr-FR" sz="2800" dirty="0" err="1"/>
              <a:t>America</a:t>
            </a:r>
            <a:r>
              <a:rPr lang="fr-FR" sz="2800" dirty="0"/>
              <a:t> </a:t>
            </a:r>
            <a:r>
              <a:rPr lang="fr-FR" sz="2800" dirty="0" err="1"/>
              <a:t>is</a:t>
            </a:r>
            <a:r>
              <a:rPr lang="fr-FR" sz="2800" dirty="0"/>
              <a:t> one of the </a:t>
            </a:r>
            <a:r>
              <a:rPr lang="fr-FR" sz="2800" dirty="0" err="1"/>
              <a:t>only</a:t>
            </a:r>
            <a:r>
              <a:rPr lang="fr-FR" sz="2800" dirty="0"/>
              <a:t> </a:t>
            </a:r>
            <a:r>
              <a:rPr lang="fr-FR" sz="2800" dirty="0" err="1"/>
              <a:t>developed</a:t>
            </a:r>
            <a:r>
              <a:rPr lang="fr-FR" sz="2800" dirty="0"/>
              <a:t> countries in the world </a:t>
            </a:r>
            <a:r>
              <a:rPr lang="fr-FR" sz="2800" dirty="0" err="1"/>
              <a:t>where</a:t>
            </a:r>
            <a:r>
              <a:rPr lang="fr-FR" sz="2800" dirty="0"/>
              <a:t> vacation and </a:t>
            </a:r>
            <a:r>
              <a:rPr lang="fr-FR" sz="2800" dirty="0" err="1"/>
              <a:t>sick</a:t>
            </a:r>
            <a:r>
              <a:rPr lang="fr-FR" sz="2800" dirty="0"/>
              <a:t> </a:t>
            </a:r>
            <a:r>
              <a:rPr lang="fr-FR" sz="2800" dirty="0" err="1"/>
              <a:t>days</a:t>
            </a:r>
            <a:r>
              <a:rPr lang="fr-FR" sz="2800" dirty="0"/>
              <a:t> </a:t>
            </a:r>
            <a:r>
              <a:rPr lang="fr-FR" sz="2800" dirty="0" err="1"/>
              <a:t>aren't</a:t>
            </a:r>
            <a:r>
              <a:rPr lang="fr-FR" sz="2800" dirty="0"/>
              <a:t> </a:t>
            </a:r>
            <a:r>
              <a:rPr lang="fr-FR" sz="2800" dirty="0" err="1"/>
              <a:t>legally</a:t>
            </a:r>
            <a:r>
              <a:rPr lang="fr-FR" sz="2800" dirty="0"/>
              <a:t> </a:t>
            </a:r>
            <a:r>
              <a:rPr lang="fr-FR" sz="2800" dirty="0" err="1"/>
              <a:t>mandated</a:t>
            </a:r>
            <a:r>
              <a:rPr lang="fr-FR" sz="2800" dirty="0"/>
              <a:t>.</a:t>
            </a:r>
          </a:p>
          <a:p>
            <a:r>
              <a:rPr lang="fr-FR" sz="2800" dirty="0" err="1"/>
              <a:t>Even</a:t>
            </a:r>
            <a:r>
              <a:rPr lang="fr-FR" sz="2800" dirty="0"/>
              <a:t> </a:t>
            </a:r>
            <a:r>
              <a:rPr lang="fr-FR" sz="2800" dirty="0" err="1"/>
              <a:t>worse</a:t>
            </a:r>
            <a:r>
              <a:rPr lang="fr-FR" sz="2800" dirty="0"/>
              <a:t>, </a:t>
            </a:r>
            <a:r>
              <a:rPr lang="fr-FR" sz="2800" dirty="0" err="1"/>
              <a:t>you</a:t>
            </a:r>
            <a:r>
              <a:rPr lang="fr-FR" sz="2800" dirty="0"/>
              <a:t> </a:t>
            </a:r>
            <a:r>
              <a:rPr lang="fr-FR" sz="2800" dirty="0" err="1"/>
              <a:t>often</a:t>
            </a:r>
            <a:r>
              <a:rPr lang="fr-FR" sz="2800" dirty="0"/>
              <a:t> have to break up </a:t>
            </a:r>
            <a:r>
              <a:rPr lang="fr-FR" sz="2800" dirty="0" err="1"/>
              <a:t>those</a:t>
            </a:r>
            <a:r>
              <a:rPr lang="fr-FR" sz="2800" dirty="0"/>
              <a:t> vacation </a:t>
            </a:r>
            <a:r>
              <a:rPr lang="fr-FR" sz="2800" dirty="0" err="1"/>
              <a:t>days</a:t>
            </a:r>
            <a:r>
              <a:rPr lang="fr-FR" sz="2800" dirty="0"/>
              <a:t> </a:t>
            </a:r>
            <a:r>
              <a:rPr lang="fr-FR" sz="2800" dirty="0" err="1"/>
              <a:t>into</a:t>
            </a:r>
            <a:r>
              <a:rPr lang="fr-FR" sz="2800" dirty="0"/>
              <a:t> </a:t>
            </a:r>
            <a:r>
              <a:rPr lang="fr-FR" sz="2800" dirty="0" err="1"/>
              <a:t>small</a:t>
            </a:r>
            <a:r>
              <a:rPr lang="fr-FR" sz="2800" dirty="0"/>
              <a:t> </a:t>
            </a:r>
            <a:r>
              <a:rPr lang="fr-FR" sz="2800" dirty="0" err="1"/>
              <a:t>intervals</a:t>
            </a:r>
            <a:r>
              <a:rPr lang="fr-FR" sz="2800" dirty="0"/>
              <a:t> </a:t>
            </a:r>
            <a:r>
              <a:rPr lang="fr-FR" sz="2800" dirty="0" err="1"/>
              <a:t>instead</a:t>
            </a:r>
            <a:r>
              <a:rPr lang="fr-FR" sz="2800" dirty="0"/>
              <a:t> of </a:t>
            </a:r>
            <a:r>
              <a:rPr lang="fr-FR" sz="2800" dirty="0" err="1"/>
              <a:t>just</a:t>
            </a:r>
            <a:r>
              <a:rPr lang="fr-FR" sz="2800" dirty="0"/>
              <a:t> </a:t>
            </a:r>
            <a:r>
              <a:rPr lang="fr-FR" sz="2800" dirty="0" err="1"/>
              <a:t>going</a:t>
            </a:r>
            <a:r>
              <a:rPr lang="fr-FR" sz="2800" dirty="0"/>
              <a:t> on a </a:t>
            </a:r>
            <a:r>
              <a:rPr lang="fr-FR" sz="2800" dirty="0" err="1"/>
              <a:t>proper</a:t>
            </a:r>
            <a:r>
              <a:rPr lang="fr-FR" sz="2800" dirty="0"/>
              <a:t> </a:t>
            </a:r>
            <a:r>
              <a:rPr lang="fr-FR" sz="2800" dirty="0" err="1"/>
              <a:t>three-week</a:t>
            </a:r>
            <a:r>
              <a:rPr lang="fr-FR" sz="2800" dirty="0"/>
              <a:t> vacation.</a:t>
            </a:r>
          </a:p>
        </p:txBody>
      </p:sp>
    </p:spTree>
    <p:extLst>
      <p:ext uri="{BB962C8B-B14F-4D97-AF65-F5344CB8AC3E}">
        <p14:creationId xmlns:p14="http://schemas.microsoft.com/office/powerpoint/2010/main" val="3833894728"/>
      </p:ext>
    </p:extLst>
  </p:cSld>
  <p:clrMapOvr>
    <a:masterClrMapping/>
  </p:clrMapOvr>
  <p:transition spd="slow" advTm="22181">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990600"/>
            <a:ext cx="2362200" cy="553998"/>
          </a:xfrm>
          <a:prstGeom prst="rect">
            <a:avLst/>
          </a:prstGeom>
        </p:spPr>
        <p:txBody>
          <a:bodyPr wrap="square">
            <a:spAutoFit/>
          </a:bodyPr>
          <a:lstStyle/>
          <a:p>
            <a:r>
              <a:rPr lang="en-US" sz="3000" b="1" dirty="0">
                <a:solidFill>
                  <a:srgbClr val="FF0000"/>
                </a:solidFill>
              </a:rPr>
              <a:t>6)Small talk </a:t>
            </a:r>
          </a:p>
        </p:txBody>
      </p:sp>
      <p:pic>
        <p:nvPicPr>
          <p:cNvPr id="4" name="Picture 3"/>
          <p:cNvPicPr>
            <a:picLocks noChangeAspect="1"/>
          </p:cNvPicPr>
          <p:nvPr/>
        </p:nvPicPr>
        <p:blipFill>
          <a:blip r:embed="rId2"/>
          <a:stretch>
            <a:fillRect/>
          </a:stretch>
        </p:blipFill>
        <p:spPr>
          <a:xfrm>
            <a:off x="6400800" y="990600"/>
            <a:ext cx="5334000" cy="4572000"/>
          </a:xfrm>
          <a:prstGeom prst="rect">
            <a:avLst/>
          </a:prstGeom>
        </p:spPr>
      </p:pic>
      <p:sp>
        <p:nvSpPr>
          <p:cNvPr id="2" name="Rectangle 1">
            <a:extLst>
              <a:ext uri="{FF2B5EF4-FFF2-40B4-BE49-F238E27FC236}">
                <a16:creationId xmlns:a16="http://schemas.microsoft.com/office/drawing/2014/main" id="{33FD7514-1E0C-CD4B-97A3-64C985F95572}"/>
              </a:ext>
            </a:extLst>
          </p:cNvPr>
          <p:cNvSpPr/>
          <p:nvPr/>
        </p:nvSpPr>
        <p:spPr>
          <a:xfrm>
            <a:off x="141514" y="1659209"/>
            <a:ext cx="5954486" cy="4401205"/>
          </a:xfrm>
          <a:prstGeom prst="rect">
            <a:avLst/>
          </a:prstGeom>
        </p:spPr>
        <p:txBody>
          <a:bodyPr wrap="square">
            <a:spAutoFit/>
          </a:bodyPr>
          <a:lstStyle/>
          <a:p>
            <a:r>
              <a:rPr lang="fr-FR" sz="2800" dirty="0">
                <a:solidFill>
                  <a:srgbClr val="202124"/>
                </a:solidFill>
                <a:latin typeface="arial" panose="020B0604020202020204" pitchFamily="34" charset="0"/>
              </a:rPr>
              <a:t>Small talk </a:t>
            </a:r>
            <a:r>
              <a:rPr lang="fr-FR" sz="2800" dirty="0" err="1">
                <a:solidFill>
                  <a:srgbClr val="202124"/>
                </a:solidFill>
                <a:latin typeface="arial" panose="020B0604020202020204" pitchFamily="34" charset="0"/>
              </a:rPr>
              <a:t>is</a:t>
            </a:r>
            <a:r>
              <a:rPr lang="fr-FR" sz="2800" dirty="0">
                <a:solidFill>
                  <a:srgbClr val="202124"/>
                </a:solidFill>
                <a:latin typeface="arial" panose="020B0604020202020204" pitchFamily="34" charset="0"/>
              </a:rPr>
              <a:t> a </a:t>
            </a:r>
            <a:r>
              <a:rPr lang="fr-FR" sz="2800" dirty="0" err="1">
                <a:solidFill>
                  <a:srgbClr val="202124"/>
                </a:solidFill>
                <a:latin typeface="arial" panose="020B0604020202020204" pitchFamily="34" charset="0"/>
              </a:rPr>
              <a:t>way</a:t>
            </a:r>
            <a:r>
              <a:rPr lang="fr-FR" sz="2800" dirty="0">
                <a:solidFill>
                  <a:srgbClr val="202124"/>
                </a:solidFill>
                <a:latin typeface="arial" panose="020B0604020202020204" pitchFamily="34" charset="0"/>
              </a:rPr>
              <a:t> for us to </a:t>
            </a:r>
            <a:r>
              <a:rPr lang="fr-FR" sz="2800" dirty="0" err="1">
                <a:solidFill>
                  <a:srgbClr val="202124"/>
                </a:solidFill>
                <a:latin typeface="arial" panose="020B0604020202020204" pitchFamily="34" charset="0"/>
              </a:rPr>
              <a:t>feel</a:t>
            </a:r>
            <a:r>
              <a:rPr lang="fr-FR" sz="2800" dirty="0">
                <a:solidFill>
                  <a:srgbClr val="202124"/>
                </a:solidFill>
                <a:latin typeface="arial" panose="020B0604020202020204" pitchFamily="34" charset="0"/>
              </a:rPr>
              <a:t> </a:t>
            </a:r>
            <a:r>
              <a:rPr lang="fr-FR" sz="2800" dirty="0" err="1">
                <a:solidFill>
                  <a:srgbClr val="202124"/>
                </a:solidFill>
                <a:latin typeface="arial" panose="020B0604020202020204" pitchFamily="34" charset="0"/>
              </a:rPr>
              <a:t>comfortable</a:t>
            </a:r>
            <a:r>
              <a:rPr lang="fr-FR" sz="2800" dirty="0">
                <a:solidFill>
                  <a:srgbClr val="202124"/>
                </a:solidFill>
                <a:latin typeface="arial" panose="020B0604020202020204" pitchFamily="34" charset="0"/>
              </a:rPr>
              <a:t> </a:t>
            </a:r>
            <a:r>
              <a:rPr lang="fr-FR" sz="2800" dirty="0" err="1">
                <a:solidFill>
                  <a:srgbClr val="202124"/>
                </a:solidFill>
                <a:latin typeface="arial" panose="020B0604020202020204" pitchFamily="34" charset="0"/>
              </a:rPr>
              <a:t>with</a:t>
            </a:r>
            <a:r>
              <a:rPr lang="fr-FR" sz="2800" dirty="0">
                <a:solidFill>
                  <a:srgbClr val="202124"/>
                </a:solidFill>
                <a:latin typeface="arial" panose="020B0604020202020204" pitchFamily="34" charset="0"/>
              </a:rPr>
              <a:t> </a:t>
            </a:r>
            <a:r>
              <a:rPr lang="fr-FR" sz="2800" dirty="0" err="1">
                <a:solidFill>
                  <a:srgbClr val="202124"/>
                </a:solidFill>
                <a:latin typeface="arial" panose="020B0604020202020204" pitchFamily="34" charset="0"/>
              </a:rPr>
              <a:t>others</a:t>
            </a:r>
            <a:r>
              <a:rPr lang="fr-FR" sz="2800" dirty="0">
                <a:solidFill>
                  <a:srgbClr val="202124"/>
                </a:solidFill>
                <a:latin typeface="arial" panose="020B0604020202020204" pitchFamily="34" charset="0"/>
              </a:rPr>
              <a:t> </a:t>
            </a:r>
            <a:r>
              <a:rPr lang="fr-FR" sz="2800" dirty="0" err="1">
                <a:solidFill>
                  <a:srgbClr val="202124"/>
                </a:solidFill>
                <a:latin typeface="arial" panose="020B0604020202020204" pitchFamily="34" charset="0"/>
              </a:rPr>
              <a:t>when</a:t>
            </a:r>
            <a:r>
              <a:rPr lang="fr-FR" sz="2800" dirty="0">
                <a:solidFill>
                  <a:srgbClr val="202124"/>
                </a:solidFill>
                <a:latin typeface="arial" panose="020B0604020202020204" pitchFamily="34" charset="0"/>
              </a:rPr>
              <a:t> </a:t>
            </a:r>
            <a:r>
              <a:rPr lang="fr-FR" sz="2800" dirty="0" err="1">
                <a:solidFill>
                  <a:srgbClr val="202124"/>
                </a:solidFill>
                <a:latin typeface="arial" panose="020B0604020202020204" pitchFamily="34" charset="0"/>
              </a:rPr>
              <a:t>we</a:t>
            </a:r>
            <a:r>
              <a:rPr lang="fr-FR" sz="2800" dirty="0">
                <a:solidFill>
                  <a:srgbClr val="202124"/>
                </a:solidFill>
                <a:latin typeface="arial" panose="020B0604020202020204" pitchFamily="34" charset="0"/>
              </a:rPr>
              <a:t> first </a:t>
            </a:r>
            <a:r>
              <a:rPr lang="fr-FR" sz="2800" dirty="0" err="1">
                <a:solidFill>
                  <a:srgbClr val="202124"/>
                </a:solidFill>
                <a:latin typeface="arial" panose="020B0604020202020204" pitchFamily="34" charset="0"/>
              </a:rPr>
              <a:t>meet</a:t>
            </a:r>
            <a:r>
              <a:rPr lang="fr-FR" sz="2800" dirty="0">
                <a:solidFill>
                  <a:srgbClr val="202124"/>
                </a:solidFill>
                <a:latin typeface="arial" panose="020B0604020202020204" pitchFamily="34" charset="0"/>
              </a:rPr>
              <a:t>, to </a:t>
            </a:r>
            <a:r>
              <a:rPr lang="fr-FR" sz="2800" dirty="0" err="1">
                <a:solidFill>
                  <a:srgbClr val="202124"/>
                </a:solidFill>
                <a:latin typeface="arial" panose="020B0604020202020204" pitchFamily="34" charset="0"/>
              </a:rPr>
              <a:t>address</a:t>
            </a:r>
            <a:r>
              <a:rPr lang="fr-FR" sz="2800" dirty="0">
                <a:solidFill>
                  <a:srgbClr val="202124"/>
                </a:solidFill>
                <a:latin typeface="arial" panose="020B0604020202020204" pitchFamily="34" charset="0"/>
              </a:rPr>
              <a:t> the </a:t>
            </a:r>
            <a:r>
              <a:rPr lang="fr-FR" sz="2800" dirty="0" err="1">
                <a:solidFill>
                  <a:srgbClr val="202124"/>
                </a:solidFill>
                <a:latin typeface="arial" panose="020B0604020202020204" pitchFamily="34" charset="0"/>
              </a:rPr>
              <a:t>awkwardness</a:t>
            </a:r>
            <a:r>
              <a:rPr lang="fr-FR" sz="2800" dirty="0">
                <a:solidFill>
                  <a:srgbClr val="202124"/>
                </a:solidFill>
                <a:latin typeface="arial" panose="020B0604020202020204" pitchFamily="34" charset="0"/>
              </a:rPr>
              <a:t> of silence in the initial meeting. </a:t>
            </a:r>
            <a:r>
              <a:rPr lang="fr-FR" sz="2800" dirty="0" err="1">
                <a:solidFill>
                  <a:srgbClr val="202124"/>
                </a:solidFill>
                <a:latin typeface="arial" panose="020B0604020202020204" pitchFamily="34" charset="0"/>
              </a:rPr>
              <a:t>We</a:t>
            </a:r>
            <a:r>
              <a:rPr lang="fr-FR" sz="2800" dirty="0">
                <a:solidFill>
                  <a:srgbClr val="202124"/>
                </a:solidFill>
                <a:latin typeface="arial" panose="020B0604020202020204" pitchFamily="34" charset="0"/>
              </a:rPr>
              <a:t> are a culture </a:t>
            </a:r>
            <a:r>
              <a:rPr lang="fr-FR" sz="2800" dirty="0" err="1">
                <a:solidFill>
                  <a:srgbClr val="202124"/>
                </a:solidFill>
                <a:latin typeface="arial" panose="020B0604020202020204" pitchFamily="34" charset="0"/>
              </a:rPr>
              <a:t>that</a:t>
            </a:r>
            <a:r>
              <a:rPr lang="fr-FR" sz="2800" dirty="0">
                <a:solidFill>
                  <a:srgbClr val="202124"/>
                </a:solidFill>
                <a:latin typeface="arial" panose="020B0604020202020204" pitchFamily="34" charset="0"/>
              </a:rPr>
              <a:t> </a:t>
            </a:r>
            <a:r>
              <a:rPr lang="fr-FR" sz="2800" dirty="0" err="1">
                <a:solidFill>
                  <a:srgbClr val="202124"/>
                </a:solidFill>
                <a:latin typeface="arial" panose="020B0604020202020204" pitchFamily="34" charset="0"/>
              </a:rPr>
              <a:t>dreads</a:t>
            </a:r>
            <a:r>
              <a:rPr lang="fr-FR" sz="2800" dirty="0">
                <a:solidFill>
                  <a:srgbClr val="202124"/>
                </a:solidFill>
                <a:latin typeface="arial" panose="020B0604020202020204" pitchFamily="34" charset="0"/>
              </a:rPr>
              <a:t> silence </a:t>
            </a:r>
            <a:r>
              <a:rPr lang="fr-FR" sz="2800" dirty="0" err="1">
                <a:solidFill>
                  <a:srgbClr val="202124"/>
                </a:solidFill>
                <a:latin typeface="arial" panose="020B0604020202020204" pitchFamily="34" charset="0"/>
              </a:rPr>
              <a:t>when</a:t>
            </a:r>
            <a:r>
              <a:rPr lang="fr-FR" sz="2800" dirty="0">
                <a:solidFill>
                  <a:srgbClr val="202124"/>
                </a:solidFill>
                <a:latin typeface="arial" panose="020B0604020202020204" pitchFamily="34" charset="0"/>
              </a:rPr>
              <a:t> in the </a:t>
            </a:r>
            <a:r>
              <a:rPr lang="fr-FR" sz="2800" dirty="0" err="1">
                <a:solidFill>
                  <a:srgbClr val="202124"/>
                </a:solidFill>
                <a:latin typeface="arial" panose="020B0604020202020204" pitchFamily="34" charset="0"/>
              </a:rPr>
              <a:t>company</a:t>
            </a:r>
            <a:r>
              <a:rPr lang="fr-FR" sz="2800" dirty="0">
                <a:solidFill>
                  <a:srgbClr val="202124"/>
                </a:solidFill>
                <a:latin typeface="arial" panose="020B0604020202020204" pitchFamily="34" charset="0"/>
              </a:rPr>
              <a:t> of </a:t>
            </a:r>
            <a:r>
              <a:rPr lang="fr-FR" sz="2800" dirty="0" err="1">
                <a:solidFill>
                  <a:srgbClr val="202124"/>
                </a:solidFill>
                <a:latin typeface="arial" panose="020B0604020202020204" pitchFamily="34" charset="0"/>
              </a:rPr>
              <a:t>others</a:t>
            </a:r>
            <a:r>
              <a:rPr lang="fr-FR" sz="2800" dirty="0">
                <a:solidFill>
                  <a:srgbClr val="202124"/>
                </a:solidFill>
                <a:latin typeface="arial" panose="020B0604020202020204" pitchFamily="34" charset="0"/>
              </a:rPr>
              <a:t>. </a:t>
            </a:r>
            <a:r>
              <a:rPr lang="fr-FR" sz="2800" dirty="0" err="1">
                <a:solidFill>
                  <a:srgbClr val="202124"/>
                </a:solidFill>
                <a:latin typeface="arial" panose="020B0604020202020204" pitchFamily="34" charset="0"/>
              </a:rPr>
              <a:t>Two</a:t>
            </a:r>
            <a:r>
              <a:rPr lang="fr-FR" sz="2800" dirty="0">
                <a:solidFill>
                  <a:srgbClr val="202124"/>
                </a:solidFill>
                <a:latin typeface="arial" panose="020B0604020202020204" pitchFamily="34" charset="0"/>
              </a:rPr>
              <a:t> seconds of silence </a:t>
            </a:r>
            <a:r>
              <a:rPr lang="fr-FR" sz="2800" dirty="0" err="1">
                <a:solidFill>
                  <a:srgbClr val="202124"/>
                </a:solidFill>
                <a:latin typeface="arial" panose="020B0604020202020204" pitchFamily="34" charset="0"/>
              </a:rPr>
              <a:t>feels</a:t>
            </a:r>
            <a:r>
              <a:rPr lang="fr-FR" sz="2800" dirty="0">
                <a:solidFill>
                  <a:srgbClr val="202124"/>
                </a:solidFill>
                <a:latin typeface="arial" panose="020B0604020202020204" pitchFamily="34" charset="0"/>
              </a:rPr>
              <a:t> </a:t>
            </a:r>
            <a:r>
              <a:rPr lang="fr-FR" sz="2800" dirty="0" err="1">
                <a:solidFill>
                  <a:srgbClr val="202124"/>
                </a:solidFill>
                <a:latin typeface="arial" panose="020B0604020202020204" pitchFamily="34" charset="0"/>
              </a:rPr>
              <a:t>like</a:t>
            </a:r>
            <a:r>
              <a:rPr lang="fr-FR" sz="2800" dirty="0">
                <a:solidFill>
                  <a:srgbClr val="202124"/>
                </a:solidFill>
                <a:latin typeface="arial" panose="020B0604020202020204" pitchFamily="34" charset="0"/>
              </a:rPr>
              <a:t> an </a:t>
            </a:r>
            <a:r>
              <a:rPr lang="fr-FR" sz="2800" dirty="0" err="1">
                <a:solidFill>
                  <a:srgbClr val="202124"/>
                </a:solidFill>
                <a:latin typeface="arial" panose="020B0604020202020204" pitchFamily="34" charset="0"/>
              </a:rPr>
              <a:t>eternity</a:t>
            </a:r>
            <a:r>
              <a:rPr lang="fr-FR" sz="2800" dirty="0">
                <a:solidFill>
                  <a:srgbClr val="202124"/>
                </a:solidFill>
                <a:latin typeface="arial" panose="020B0604020202020204" pitchFamily="34" charset="0"/>
              </a:rPr>
              <a:t>. So </a:t>
            </a:r>
            <a:r>
              <a:rPr lang="fr-FR" sz="2800" dirty="0" err="1">
                <a:solidFill>
                  <a:srgbClr val="202124"/>
                </a:solidFill>
                <a:latin typeface="arial" panose="020B0604020202020204" pitchFamily="34" charset="0"/>
              </a:rPr>
              <a:t>we</a:t>
            </a:r>
            <a:r>
              <a:rPr lang="fr-FR" sz="2800" dirty="0">
                <a:solidFill>
                  <a:srgbClr val="202124"/>
                </a:solidFill>
                <a:latin typeface="arial" panose="020B0604020202020204" pitchFamily="34" charset="0"/>
              </a:rPr>
              <a:t> talk about non-essential </a:t>
            </a:r>
            <a:r>
              <a:rPr lang="fr-FR" sz="2800" dirty="0" err="1">
                <a:solidFill>
                  <a:srgbClr val="202124"/>
                </a:solidFill>
                <a:latin typeface="arial" panose="020B0604020202020204" pitchFamily="34" charset="0"/>
              </a:rPr>
              <a:t>matters</a:t>
            </a:r>
            <a:r>
              <a:rPr lang="fr-FR" sz="2800" dirty="0">
                <a:solidFill>
                  <a:srgbClr val="202124"/>
                </a:solidFill>
                <a:latin typeface="arial" panose="020B0604020202020204" pitchFamily="34" charset="0"/>
              </a:rPr>
              <a:t> to </a:t>
            </a:r>
            <a:r>
              <a:rPr lang="fr-FR" sz="2800" dirty="0" err="1">
                <a:solidFill>
                  <a:srgbClr val="202124"/>
                </a:solidFill>
                <a:latin typeface="arial" panose="020B0604020202020204" pitchFamily="34" charset="0"/>
              </a:rPr>
              <a:t>fill</a:t>
            </a:r>
            <a:r>
              <a:rPr lang="fr-FR" sz="2800" dirty="0">
                <a:solidFill>
                  <a:srgbClr val="202124"/>
                </a:solidFill>
                <a:latin typeface="arial" panose="020B0604020202020204" pitchFamily="34" charset="0"/>
              </a:rPr>
              <a:t> up </a:t>
            </a:r>
            <a:r>
              <a:rPr lang="fr-FR" sz="2800" dirty="0" err="1">
                <a:solidFill>
                  <a:srgbClr val="202124"/>
                </a:solidFill>
                <a:latin typeface="arial" panose="020B0604020202020204" pitchFamily="34" charset="0"/>
              </a:rPr>
              <a:t>that</a:t>
            </a:r>
            <a:r>
              <a:rPr lang="fr-FR" sz="2800" dirty="0">
                <a:solidFill>
                  <a:srgbClr val="202124"/>
                </a:solidFill>
                <a:latin typeface="arial" panose="020B0604020202020204" pitchFamily="34" charset="0"/>
              </a:rPr>
              <a:t> </a:t>
            </a:r>
            <a:r>
              <a:rPr lang="fr-FR" sz="2800" dirty="0" err="1">
                <a:solidFill>
                  <a:srgbClr val="202124"/>
                </a:solidFill>
                <a:latin typeface="arial" panose="020B0604020202020204" pitchFamily="34" charset="0"/>
              </a:rPr>
              <a:t>space</a:t>
            </a:r>
            <a:r>
              <a:rPr lang="fr-FR" sz="2800" dirty="0">
                <a:solidFill>
                  <a:srgbClr val="202124"/>
                </a:solidFill>
                <a:latin typeface="arial" panose="020B0604020202020204" pitchFamily="34" charset="0"/>
              </a:rPr>
              <a:t>.</a:t>
            </a:r>
            <a:endParaRPr lang="fr-FR" sz="2800" dirty="0"/>
          </a:p>
        </p:txBody>
      </p:sp>
    </p:spTree>
    <p:extLst>
      <p:ext uri="{BB962C8B-B14F-4D97-AF65-F5344CB8AC3E}">
        <p14:creationId xmlns:p14="http://schemas.microsoft.com/office/powerpoint/2010/main" val="3795420743"/>
      </p:ext>
    </p:extLst>
  </p:cSld>
  <p:clrMapOvr>
    <a:masterClrMapping/>
  </p:clrMapOvr>
  <mc:AlternateContent xmlns:mc="http://schemas.openxmlformats.org/markup-compatibility/2006">
    <mc:Choice xmlns:p14="http://schemas.microsoft.com/office/powerpoint/2010/main" Requires="p14">
      <p:transition spd="slow" p14:dur="800" advTm="27442">
        <p:circle/>
      </p:transition>
    </mc:Choice>
    <mc:Fallback>
      <p:transition spd="slow" advTm="27442">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DA8EF9-D5B6-9146-8C5C-997FCA7F4F65}"/>
              </a:ext>
            </a:extLst>
          </p:cNvPr>
          <p:cNvSpPr>
            <a:spLocks noGrp="1"/>
          </p:cNvSpPr>
          <p:nvPr>
            <p:ph idx="1"/>
          </p:nvPr>
        </p:nvSpPr>
        <p:spPr>
          <a:xfrm>
            <a:off x="274445" y="712016"/>
            <a:ext cx="5821555" cy="4708715"/>
          </a:xfrm>
        </p:spPr>
        <p:txBody>
          <a:bodyPr>
            <a:normAutofit/>
          </a:bodyPr>
          <a:lstStyle/>
          <a:p>
            <a:pPr marL="0" indent="0">
              <a:buNone/>
            </a:pPr>
            <a:r>
              <a:rPr lang="fr-FR" b="1" dirty="0">
                <a:solidFill>
                  <a:srgbClr val="FF0000"/>
                </a:solidFill>
                <a:latin typeface="Montserrat" pitchFamily="2" charset="77"/>
              </a:rPr>
              <a:t>7)  « to-go »concept</a:t>
            </a:r>
            <a:r>
              <a:rPr lang="fr-FR" b="1" dirty="0" smtClean="0">
                <a:solidFill>
                  <a:srgbClr val="FF0000"/>
                </a:solidFill>
                <a:latin typeface="Montserrat" pitchFamily="2" charset="77"/>
              </a:rPr>
              <a:t>:</a:t>
            </a:r>
          </a:p>
          <a:p>
            <a:pPr marL="0" indent="0">
              <a:buNone/>
            </a:pPr>
            <a:endParaRPr lang="en-US" b="1" dirty="0" smtClean="0">
              <a:solidFill>
                <a:srgbClr val="FF0000"/>
              </a:solidFill>
              <a:latin typeface="Montserrat" pitchFamily="2" charset="77"/>
            </a:endParaRPr>
          </a:p>
          <a:p>
            <a:pPr marL="0" indent="0">
              <a:buNone/>
            </a:pPr>
            <a:endParaRPr lang="en-GB" b="1" i="0" u="none" strike="noStrike" dirty="0">
              <a:solidFill>
                <a:srgbClr val="333333"/>
              </a:solidFill>
              <a:effectLst/>
              <a:latin typeface="Montserrat" pitchFamily="2" charset="77"/>
            </a:endParaRPr>
          </a:p>
          <a:p>
            <a:pPr marL="0" indent="0">
              <a:buNone/>
            </a:pPr>
            <a:r>
              <a:rPr lang="en-GB" b="0" i="0" u="none" strike="noStrike" dirty="0">
                <a:solidFill>
                  <a:srgbClr val="333333"/>
                </a:solidFill>
                <a:effectLst/>
                <a:latin typeface="Open Sans" panose="020B0606030504020204" pitchFamily="34" charset="0"/>
              </a:rPr>
              <a:t>Most Americans are always on the go. It seems they are often running from one appointment to the next. Because Americans are regularly on the move, there is often not enough time to have a formal, sit-down meal. A common expression you’ll hear is, “24 hours in a day is not enough!”</a:t>
            </a:r>
          </a:p>
          <a:p>
            <a:pPr marL="0" indent="0">
              <a:buNone/>
            </a:pPr>
            <a:endParaRPr lang="en-GB" b="0" i="0" u="none" strike="noStrike" dirty="0">
              <a:solidFill>
                <a:srgbClr val="333333"/>
              </a:solidFill>
              <a:effectLst/>
              <a:latin typeface="Open Sans" panose="020F0502020204030204" pitchFamily="34" charset="0"/>
            </a:endParaRPr>
          </a:p>
        </p:txBody>
      </p:sp>
      <p:pic>
        <p:nvPicPr>
          <p:cNvPr id="5" name="Picture 5">
            <a:extLst>
              <a:ext uri="{FF2B5EF4-FFF2-40B4-BE49-F238E27FC236}">
                <a16:creationId xmlns:a16="http://schemas.microsoft.com/office/drawing/2014/main" id="{990F7C7C-7B77-374D-9F31-07ECC2E92A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1318051"/>
            <a:ext cx="5395951" cy="4827933"/>
          </a:xfrm>
          <a:prstGeom prst="rect">
            <a:avLst/>
          </a:prstGeom>
        </p:spPr>
      </p:pic>
    </p:spTree>
    <p:extLst>
      <p:ext uri="{BB962C8B-B14F-4D97-AF65-F5344CB8AC3E}">
        <p14:creationId xmlns:p14="http://schemas.microsoft.com/office/powerpoint/2010/main" val="2208052476"/>
      </p:ext>
    </p:extLst>
  </p:cSld>
  <p:clrMapOvr>
    <a:masterClrMapping/>
  </p:clrMapOvr>
  <p:transition spd="med" advTm="25504">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0F188-CA49-244A-9215-A01A1B49D742}"/>
              </a:ext>
            </a:extLst>
          </p:cNvPr>
          <p:cNvSpPr>
            <a:spLocks noGrp="1"/>
          </p:cNvSpPr>
          <p:nvPr>
            <p:ph type="title"/>
          </p:nvPr>
        </p:nvSpPr>
        <p:spPr/>
        <p:txBody>
          <a:bodyPr/>
          <a:lstStyle/>
          <a:p>
            <a:r>
              <a:rPr lang="en-GB">
                <a:solidFill>
                  <a:srgbClr val="FF0000"/>
                </a:solidFill>
              </a:rPr>
              <a:t>8-celebreting the fourth of july:</a:t>
            </a:r>
            <a:endParaRPr lang="en-US">
              <a:solidFill>
                <a:srgbClr val="FF0000"/>
              </a:solidFill>
            </a:endParaRPr>
          </a:p>
        </p:txBody>
      </p:sp>
      <p:sp>
        <p:nvSpPr>
          <p:cNvPr id="3" name="Content Placeholder 2">
            <a:extLst>
              <a:ext uri="{FF2B5EF4-FFF2-40B4-BE49-F238E27FC236}">
                <a16:creationId xmlns:a16="http://schemas.microsoft.com/office/drawing/2014/main" id="{D46AB4C1-D098-F849-9EAF-B521387D7499}"/>
              </a:ext>
            </a:extLst>
          </p:cNvPr>
          <p:cNvSpPr>
            <a:spLocks noGrp="1"/>
          </p:cNvSpPr>
          <p:nvPr>
            <p:ph idx="1"/>
          </p:nvPr>
        </p:nvSpPr>
        <p:spPr>
          <a:xfrm>
            <a:off x="160867" y="2113491"/>
            <a:ext cx="7277705" cy="4351338"/>
          </a:xfrm>
        </p:spPr>
        <p:txBody>
          <a:bodyPr>
            <a:normAutofit/>
          </a:bodyPr>
          <a:lstStyle/>
          <a:p>
            <a:pPr marL="0" indent="0">
              <a:buNone/>
            </a:pPr>
            <a:r>
              <a:rPr lang="fr-FR" dirty="0" err="1">
                <a:cs typeface="Arial" panose="020B0604020202020204" pitchFamily="34" charset="0"/>
              </a:rPr>
              <a:t>Declaration</a:t>
            </a:r>
            <a:r>
              <a:rPr lang="fr-FR" dirty="0">
                <a:cs typeface="Arial" panose="020B0604020202020204" pitchFamily="34" charset="0"/>
              </a:rPr>
              <a:t> of Independence July 4th, 1776 </a:t>
            </a:r>
            <a:r>
              <a:rPr lang="fr-FR" dirty="0" err="1">
                <a:cs typeface="Arial" panose="020B0604020202020204" pitchFamily="34" charset="0"/>
              </a:rPr>
              <a:t>granted</a:t>
            </a:r>
            <a:r>
              <a:rPr lang="fr-FR" dirty="0">
                <a:cs typeface="Arial" panose="020B0604020202020204" pitchFamily="34" charset="0"/>
              </a:rPr>
              <a:t> the United States </a:t>
            </a:r>
            <a:r>
              <a:rPr lang="fr-FR" dirty="0" err="1">
                <a:cs typeface="Arial" panose="020B0604020202020204" pitchFamily="34" charset="0"/>
              </a:rPr>
              <a:t>freedom</a:t>
            </a:r>
            <a:r>
              <a:rPr lang="fr-FR" dirty="0">
                <a:cs typeface="Arial" panose="020B0604020202020204" pitchFamily="34" charset="0"/>
              </a:rPr>
              <a:t> </a:t>
            </a:r>
            <a:r>
              <a:rPr lang="fr-FR" dirty="0" err="1">
                <a:cs typeface="Arial" panose="020B0604020202020204" pitchFamily="34" charset="0"/>
              </a:rPr>
              <a:t>from</a:t>
            </a:r>
            <a:r>
              <a:rPr lang="fr-FR" dirty="0">
                <a:cs typeface="Arial" panose="020B0604020202020204" pitchFamily="34" charset="0"/>
              </a:rPr>
              <a:t> the British Empire. </a:t>
            </a:r>
            <a:r>
              <a:rPr lang="fr-FR" dirty="0" err="1">
                <a:cs typeface="Arial" panose="020B0604020202020204" pitchFamily="34" charset="0"/>
              </a:rPr>
              <a:t>Celebration</a:t>
            </a:r>
            <a:r>
              <a:rPr lang="fr-FR" dirty="0">
                <a:cs typeface="Arial" panose="020B0604020202020204" pitchFamily="34" charset="0"/>
              </a:rPr>
              <a:t> </a:t>
            </a:r>
            <a:r>
              <a:rPr lang="fr-FR" dirty="0" err="1">
                <a:cs typeface="Arial" panose="020B0604020202020204" pitchFamily="34" charset="0"/>
              </a:rPr>
              <a:t>is</a:t>
            </a:r>
            <a:r>
              <a:rPr lang="fr-FR" dirty="0">
                <a:cs typeface="Arial" panose="020B0604020202020204" pitchFamily="34" charset="0"/>
              </a:rPr>
              <a:t> </a:t>
            </a:r>
            <a:r>
              <a:rPr lang="fr-FR" dirty="0" err="1">
                <a:cs typeface="Arial" panose="020B0604020202020204" pitchFamily="34" charset="0"/>
              </a:rPr>
              <a:t>with</a:t>
            </a:r>
            <a:r>
              <a:rPr lang="fr-FR" dirty="0">
                <a:cs typeface="Arial" panose="020B0604020202020204" pitchFamily="34" charset="0"/>
              </a:rPr>
              <a:t> parades, </a:t>
            </a:r>
            <a:r>
              <a:rPr lang="fr-FR" dirty="0" err="1">
                <a:cs typeface="Arial" panose="020B0604020202020204" pitchFamily="34" charset="0"/>
              </a:rPr>
              <a:t>cookouts</a:t>
            </a:r>
            <a:r>
              <a:rPr lang="fr-FR" dirty="0">
                <a:cs typeface="Arial" panose="020B0604020202020204" pitchFamily="34" charset="0"/>
              </a:rPr>
              <a:t>, concerts, and </a:t>
            </a:r>
            <a:r>
              <a:rPr lang="fr-FR" dirty="0" err="1">
                <a:cs typeface="Arial" panose="020B0604020202020204" pitchFamily="34" charset="0"/>
              </a:rPr>
              <a:t>most</a:t>
            </a:r>
            <a:r>
              <a:rPr lang="fr-FR" dirty="0">
                <a:cs typeface="Arial" panose="020B0604020202020204" pitchFamily="34" charset="0"/>
              </a:rPr>
              <a:t> </a:t>
            </a:r>
            <a:r>
              <a:rPr lang="fr-FR" dirty="0" err="1">
                <a:cs typeface="Arial" panose="020B0604020202020204" pitchFamily="34" charset="0"/>
              </a:rPr>
              <a:t>notably</a:t>
            </a:r>
            <a:r>
              <a:rPr lang="fr-FR" dirty="0">
                <a:cs typeface="Arial" panose="020B0604020202020204" pitchFamily="34" charset="0"/>
              </a:rPr>
              <a:t>, </a:t>
            </a:r>
            <a:r>
              <a:rPr lang="fr-FR" dirty="0" err="1">
                <a:cs typeface="Arial" panose="020B0604020202020204" pitchFamily="34" charset="0"/>
              </a:rPr>
              <a:t>fireworks</a:t>
            </a:r>
            <a:r>
              <a:rPr lang="fr-FR" dirty="0">
                <a:cs typeface="Arial" panose="020B0604020202020204" pitchFamily="34" charset="0"/>
              </a:rPr>
              <a:t>. It </a:t>
            </a:r>
            <a:r>
              <a:rPr lang="fr-FR" dirty="0" err="1">
                <a:cs typeface="Arial" panose="020B0604020202020204" pitchFamily="34" charset="0"/>
              </a:rPr>
              <a:t>is</a:t>
            </a:r>
            <a:r>
              <a:rPr lang="fr-FR" dirty="0">
                <a:cs typeface="Arial" panose="020B0604020202020204" pitchFamily="34" charset="0"/>
              </a:rPr>
              <a:t> a </a:t>
            </a:r>
            <a:r>
              <a:rPr lang="fr-FR" dirty="0" err="1">
                <a:cs typeface="Arial" panose="020B0604020202020204" pitchFamily="34" charset="0"/>
              </a:rPr>
              <a:t>federal</a:t>
            </a:r>
            <a:r>
              <a:rPr lang="fr-FR" dirty="0">
                <a:cs typeface="Arial" panose="020B0604020202020204" pitchFamily="34" charset="0"/>
              </a:rPr>
              <a:t> </a:t>
            </a:r>
            <a:r>
              <a:rPr lang="fr-FR" dirty="0" err="1">
                <a:cs typeface="Arial" panose="020B0604020202020204" pitchFamily="34" charset="0"/>
              </a:rPr>
              <a:t>holiday</a:t>
            </a:r>
            <a:r>
              <a:rPr lang="fr-FR" dirty="0">
                <a:cs typeface="Arial" panose="020B0604020202020204" pitchFamily="34" charset="0"/>
              </a:rPr>
              <a:t> </a:t>
            </a:r>
            <a:r>
              <a:rPr lang="fr-FR" dirty="0" err="1">
                <a:cs typeface="Arial" panose="020B0604020202020204" pitchFamily="34" charset="0"/>
              </a:rPr>
              <a:t>where</a:t>
            </a:r>
            <a:r>
              <a:rPr lang="fr-FR" dirty="0">
                <a:cs typeface="Arial" panose="020B0604020202020204" pitchFamily="34" charset="0"/>
              </a:rPr>
              <a:t> </a:t>
            </a:r>
            <a:r>
              <a:rPr lang="fr-FR" dirty="0" err="1">
                <a:cs typeface="Arial" panose="020B0604020202020204" pitchFamily="34" charset="0"/>
              </a:rPr>
              <a:t>many</a:t>
            </a:r>
            <a:r>
              <a:rPr lang="fr-FR" dirty="0">
                <a:cs typeface="Arial" panose="020B0604020202020204" pitchFamily="34" charset="0"/>
              </a:rPr>
              <a:t> display American flags and </a:t>
            </a:r>
            <a:r>
              <a:rPr lang="fr-FR" dirty="0" err="1">
                <a:cs typeface="Arial" panose="020B0604020202020204" pitchFamily="34" charset="0"/>
              </a:rPr>
              <a:t>dress</a:t>
            </a:r>
            <a:r>
              <a:rPr lang="fr-FR" dirty="0">
                <a:cs typeface="Arial" panose="020B0604020202020204" pitchFamily="34" charset="0"/>
              </a:rPr>
              <a:t> in </a:t>
            </a:r>
            <a:r>
              <a:rPr lang="fr-FR" dirty="0" err="1">
                <a:cs typeface="Arial" panose="020B0604020202020204" pitchFamily="34" charset="0"/>
              </a:rPr>
              <a:t>red</a:t>
            </a:r>
            <a:r>
              <a:rPr lang="fr-FR" dirty="0">
                <a:cs typeface="Arial" panose="020B0604020202020204" pitchFamily="34" charset="0"/>
              </a:rPr>
              <a:t>, white, and </a:t>
            </a:r>
            <a:r>
              <a:rPr lang="fr-FR" dirty="0" err="1">
                <a:cs typeface="Arial" panose="020B0604020202020204" pitchFamily="34" charset="0"/>
              </a:rPr>
              <a:t>blue</a:t>
            </a:r>
            <a:r>
              <a:rPr lang="fr-FR" dirty="0">
                <a:cs typeface="Arial" panose="020B0604020202020204" pitchFamily="34" charset="0"/>
              </a:rPr>
              <a:t> to </a:t>
            </a:r>
            <a:r>
              <a:rPr lang="fr-FR" dirty="0" err="1">
                <a:cs typeface="Arial" panose="020B0604020202020204" pitchFamily="34" charset="0"/>
              </a:rPr>
              <a:t>honor</a:t>
            </a:r>
            <a:r>
              <a:rPr lang="fr-FR" dirty="0">
                <a:cs typeface="Arial" panose="020B0604020202020204" pitchFamily="34" charset="0"/>
              </a:rPr>
              <a:t> the </a:t>
            </a:r>
            <a:r>
              <a:rPr lang="fr-FR" dirty="0" err="1">
                <a:cs typeface="Arial" panose="020B0604020202020204" pitchFamily="34" charset="0"/>
              </a:rPr>
              <a:t>flag's</a:t>
            </a:r>
            <a:r>
              <a:rPr lang="fr-FR" dirty="0">
                <a:cs typeface="Arial" panose="020B0604020202020204" pitchFamily="34" charset="0"/>
              </a:rPr>
              <a:t> </a:t>
            </a:r>
            <a:r>
              <a:rPr lang="fr-FR" dirty="0" err="1">
                <a:cs typeface="Arial" panose="020B0604020202020204" pitchFamily="34" charset="0"/>
              </a:rPr>
              <a:t>colors</a:t>
            </a:r>
            <a:r>
              <a:rPr lang="fr-FR" dirty="0">
                <a:cs typeface="Arial" panose="020B0604020202020204" pitchFamily="34" charset="0"/>
              </a:rPr>
              <a:t>. </a:t>
            </a:r>
            <a:r>
              <a:rPr lang="fr-FR" dirty="0" err="1">
                <a:cs typeface="Arial" panose="020B0604020202020204" pitchFamily="34" charset="0"/>
              </a:rPr>
              <a:t>Some</a:t>
            </a:r>
            <a:r>
              <a:rPr lang="fr-FR" dirty="0">
                <a:cs typeface="Arial" panose="020B0604020202020204" pitchFamily="34" charset="0"/>
              </a:rPr>
              <a:t> </a:t>
            </a:r>
            <a:r>
              <a:rPr lang="fr-FR" dirty="0" err="1">
                <a:cs typeface="Arial" panose="020B0604020202020204" pitchFamily="34" charset="0"/>
              </a:rPr>
              <a:t>even</a:t>
            </a:r>
            <a:r>
              <a:rPr lang="fr-FR" dirty="0">
                <a:cs typeface="Arial" panose="020B0604020202020204" pitchFamily="34" charset="0"/>
              </a:rPr>
              <a:t> </a:t>
            </a:r>
            <a:r>
              <a:rPr lang="fr-FR" dirty="0" err="1">
                <a:cs typeface="Arial" panose="020B0604020202020204" pitchFamily="34" charset="0"/>
              </a:rPr>
              <a:t>incorporate</a:t>
            </a:r>
            <a:r>
              <a:rPr lang="fr-FR" dirty="0">
                <a:cs typeface="Arial" panose="020B0604020202020204" pitchFamily="34" charset="0"/>
              </a:rPr>
              <a:t> the </a:t>
            </a:r>
            <a:r>
              <a:rPr lang="fr-FR" dirty="0" err="1">
                <a:cs typeface="Arial" panose="020B0604020202020204" pitchFamily="34" charset="0"/>
              </a:rPr>
              <a:t>colors</a:t>
            </a:r>
            <a:r>
              <a:rPr lang="fr-FR" dirty="0">
                <a:cs typeface="Arial" panose="020B0604020202020204" pitchFamily="34" charset="0"/>
              </a:rPr>
              <a:t> </a:t>
            </a:r>
            <a:r>
              <a:rPr lang="fr-FR" dirty="0" err="1">
                <a:cs typeface="Arial" panose="020B0604020202020204" pitchFamily="34" charset="0"/>
              </a:rPr>
              <a:t>into</a:t>
            </a:r>
            <a:r>
              <a:rPr lang="fr-FR" dirty="0">
                <a:cs typeface="Arial" panose="020B0604020202020204" pitchFamily="34" charset="0"/>
              </a:rPr>
              <a:t> </a:t>
            </a:r>
            <a:r>
              <a:rPr lang="fr-FR" dirty="0" err="1">
                <a:cs typeface="Arial" panose="020B0604020202020204" pitchFamily="34" charset="0"/>
              </a:rPr>
              <a:t>holiday</a:t>
            </a:r>
            <a:r>
              <a:rPr lang="fr-FR" dirty="0">
                <a:cs typeface="Arial" panose="020B0604020202020204" pitchFamily="34" charset="0"/>
              </a:rPr>
              <a:t> </a:t>
            </a:r>
            <a:r>
              <a:rPr lang="fr-FR" dirty="0" err="1">
                <a:cs typeface="Arial" panose="020B0604020202020204" pitchFamily="34" charset="0"/>
              </a:rPr>
              <a:t>food</a:t>
            </a:r>
            <a:r>
              <a:rPr lang="fr-FR" dirty="0">
                <a:cs typeface="Arial" panose="020B0604020202020204" pitchFamily="34" charset="0"/>
              </a:rPr>
              <a:t>, drinks, and </a:t>
            </a:r>
            <a:r>
              <a:rPr lang="fr-FR" dirty="0" err="1">
                <a:cs typeface="Arial" panose="020B0604020202020204" pitchFamily="34" charset="0"/>
              </a:rPr>
              <a:t>decor</a:t>
            </a:r>
            <a:r>
              <a:rPr lang="fr-FR" dirty="0">
                <a:cs typeface="Arial" panose="020B0604020202020204" pitchFamily="34" charset="0"/>
              </a:rPr>
              <a:t>.</a:t>
            </a:r>
            <a:endParaRPr lang="en-US" dirty="0">
              <a:cs typeface="Arial" panose="020B0604020202020204" pitchFamily="34" charset="0"/>
            </a:endParaRPr>
          </a:p>
        </p:txBody>
      </p:sp>
      <p:pic>
        <p:nvPicPr>
          <p:cNvPr id="6" name="Picture 5">
            <a:extLst>
              <a:ext uri="{FF2B5EF4-FFF2-40B4-BE49-F238E27FC236}">
                <a16:creationId xmlns:a16="http://schemas.microsoft.com/office/drawing/2014/main" id="{3BCD9AE2-E00B-B845-B964-5BDC829570FA}"/>
              </a:ext>
            </a:extLst>
          </p:cNvPr>
          <p:cNvPicPr>
            <a:picLocks noChangeAspect="1"/>
          </p:cNvPicPr>
          <p:nvPr/>
        </p:nvPicPr>
        <p:blipFill>
          <a:blip r:embed="rId2"/>
          <a:stretch>
            <a:fillRect/>
          </a:stretch>
        </p:blipFill>
        <p:spPr>
          <a:xfrm>
            <a:off x="7551965" y="1757211"/>
            <a:ext cx="4083654" cy="4735664"/>
          </a:xfrm>
          <a:prstGeom prst="rect">
            <a:avLst/>
          </a:prstGeom>
        </p:spPr>
      </p:pic>
    </p:spTree>
    <p:extLst>
      <p:ext uri="{BB962C8B-B14F-4D97-AF65-F5344CB8AC3E}">
        <p14:creationId xmlns:p14="http://schemas.microsoft.com/office/powerpoint/2010/main" val="348761531"/>
      </p:ext>
    </p:extLst>
  </p:cSld>
  <p:clrMapOvr>
    <a:masterClrMapping/>
  </p:clrMapOvr>
  <p:transition spd="med" advTm="31715">
    <p:pull/>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TotalTime>
  <Words>394</Words>
  <Application>Microsoft Office PowerPoint</Application>
  <PresentationFormat>Widescreen</PresentationFormat>
  <Paragraphs>26</Paragraphs>
  <Slides>9</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Amasis MT Pro Black</vt:lpstr>
      <vt:lpstr>Arial</vt:lpstr>
      <vt:lpstr>Arial</vt:lpstr>
      <vt:lpstr>Calibri</vt:lpstr>
      <vt:lpstr>Calibri Light</vt:lpstr>
      <vt:lpstr>Montserrat</vt:lpstr>
      <vt:lpstr>Open Sans</vt:lpstr>
      <vt:lpstr>ProximaNovaReg</vt:lpstr>
      <vt:lpstr>Office Theme</vt:lpstr>
      <vt:lpstr>PowerPoint Presentation</vt:lpstr>
      <vt:lpstr>PowerPoint Presentation</vt:lpstr>
      <vt:lpstr>PowerPoint Presentation</vt:lpstr>
      <vt:lpstr>PowerPoint Presentation</vt:lpstr>
      <vt:lpstr>4)Pronouncing the last letter of the alphabet as "zee"</vt:lpstr>
      <vt:lpstr>PowerPoint Presentation</vt:lpstr>
      <vt:lpstr>PowerPoint Presentation</vt:lpstr>
      <vt:lpstr>PowerPoint Presentation</vt:lpstr>
      <vt:lpstr>8-celebreting the fourth of july: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BAC</dc:creator>
  <cp:lastModifiedBy>BAC</cp:lastModifiedBy>
  <cp:revision>24</cp:revision>
  <dcterms:modified xsi:type="dcterms:W3CDTF">2022-01-22T08:49:59Z</dcterms:modified>
</cp:coreProperties>
</file>